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9" r:id="rId2"/>
    <p:sldId id="276" r:id="rId3"/>
    <p:sldId id="283" r:id="rId4"/>
    <p:sldId id="288" r:id="rId5"/>
    <p:sldId id="290" r:id="rId6"/>
    <p:sldId id="291" r:id="rId7"/>
    <p:sldId id="292" r:id="rId8"/>
    <p:sldId id="284" r:id="rId9"/>
    <p:sldId id="282" r:id="rId10"/>
    <p:sldId id="273" r:id="rId11"/>
    <p:sldId id="274" r:id="rId12"/>
    <p:sldId id="268" r:id="rId13"/>
    <p:sldId id="258" r:id="rId14"/>
    <p:sldId id="257" r:id="rId15"/>
    <p:sldId id="263" r:id="rId16"/>
    <p:sldId id="264" r:id="rId17"/>
    <p:sldId id="266" r:id="rId18"/>
    <p:sldId id="270" r:id="rId19"/>
    <p:sldId id="271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368" userDrawn="1">
          <p15:clr>
            <a:srgbClr val="A4A3A4"/>
          </p15:clr>
        </p15:guide>
        <p15:guide id="4" orient="horz" pos="4042" userDrawn="1">
          <p15:clr>
            <a:srgbClr val="A4A3A4"/>
          </p15:clr>
        </p15:guide>
        <p15:guide id="5" pos="7491" userDrawn="1">
          <p15:clr>
            <a:srgbClr val="A4A3A4"/>
          </p15:clr>
        </p15:guide>
        <p15:guide id="6" pos="189" userDrawn="1">
          <p15:clr>
            <a:srgbClr val="A4A3A4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C1B1B"/>
    <a:srgbClr val="F2D57E"/>
    <a:srgbClr val="F2784B"/>
    <a:srgbClr val="0D0D0D"/>
    <a:srgbClr val="F2A25C"/>
    <a:srgbClr val="E9A978"/>
    <a:srgbClr val="B63A1E"/>
    <a:srgbClr val="BE55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026" autoAdjust="0"/>
  </p:normalViewPr>
  <p:slideViewPr>
    <p:cSldViewPr snapToGrid="0" showGuides="1">
      <p:cViewPr>
        <p:scale>
          <a:sx n="100" d="100"/>
          <a:sy n="100" d="100"/>
        </p:scale>
        <p:origin x="156" y="138"/>
      </p:cViewPr>
      <p:guideLst>
        <p:guide orient="horz" pos="368"/>
        <p:guide orient="horz" pos="4042"/>
        <p:guide pos="7491"/>
        <p:guide pos="189"/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40E76A-2BDC-4BD6-BDC6-9219C309F24F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361C35-1309-4C9B-813E-A47C1B0ACE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4604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4965ED-47D0-04E1-A2B5-CA14E1EA9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B2ABEB6-C5E5-70CC-0187-7EAAAF5627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7ACBC1E-F9FE-B9C1-D88B-F3C1F61F3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D4CED6-AB6D-7082-3D7A-F570EB4098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4482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CDAEEB-B9DE-ADEA-9F0C-0A28BAA896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C493240-B2F6-9A7E-E429-A441710FE4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B4C35EA-76E2-279D-18F5-296A906A76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E3E9680-D9D0-543E-FA83-AA443786F5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7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E7B3A6-C5AD-B6CE-4F2D-B132502077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B5A3EC4-6A64-C0FE-A77E-B319BF1141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2B9E97B-1CEC-C9D1-5B6E-88C3191AE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12FE9D0-182D-132E-585C-5CDEFAB99D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16949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A9111B-D662-D460-A74F-BE2DFC7F14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7038827-AC06-E0F2-A233-6942410859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3DE638D-8513-1096-881B-A4406CE3CE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170D5F4-9B8A-DA68-5418-67B7C6FCBA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46443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502AF9-3193-0E94-09AA-3397CE86E6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798E1FB-9018-5E4D-F1E8-65730FA514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50D4833-DC8A-93B3-4393-33C840C762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4F3B9D5-D631-8105-3DDA-706A0ED2B0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68243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77DB56-E8AB-869B-0C62-512BA12C1A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AF1FFB7-1069-8CCA-CDD8-80A546ADC3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C2A2512-B673-0EE8-5BCA-D5B7010567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0500C3A-F3A5-4695-4F44-76E1213504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88412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E0B4E-8AE4-CCED-233B-C13512E2A7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83491B4-25BF-E68D-34DE-CD6C0025F4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51B53CF-90DA-1C28-C014-3E99A07EEB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6563468-A74F-8F1A-1670-70734E40CF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77537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ACF4FB-69E4-948E-BCEE-8385B9E7BC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CB7BDAD-2812-C1E4-41BC-5B5FD8FCE0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EAF94E3-A2CF-1D9A-0F3B-9AA77CDDDD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AB3B92D-0159-EBC6-4FC8-A01E6D2A9F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74516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42C4AE-F24A-8A21-C9EA-E7D6557A3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EB5CD77-9589-D262-BA61-62DE247F16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694BBD0-60B7-AF7B-D55B-02A842EE84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A5C968-9F7B-2543-97A6-B7FAE05092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76963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4D9042-A44D-22EC-E8FD-66160C256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427F5BE-05EF-8FE9-ED89-37A3686632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C678C00-98F6-ADC4-E125-F954F6B6D0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55E1D1-60F4-165A-F0E3-4881400499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7084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48513F-EDBB-618F-5E61-3F786192C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998179-2D1A-2FA9-BC93-EE7246EA4F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3CFF59-5F45-2BAA-16FA-F0306BBBA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D46334-48BF-1F5D-610A-7056F76BC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501C90-39FF-8DA8-FA97-8A45662E3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116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6B3688-885A-FB19-F6C2-5D8B480D9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2B05C5-A5FD-839E-3AB5-2930DB0D47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28AE25-ADA8-BD06-D097-ACA4D8F72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8BC631-E870-B673-DFFE-3EC7DD011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DFD5A2-F8E5-1072-E7B5-FA1BA2C47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303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79155E-0070-AF0E-E30B-0293089957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0D0F265-0B67-2349-52C9-853E2ED276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80F253-8569-8608-34F7-5122BB94B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E336CD-E377-5FFB-3713-14A46DCE2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6E5463-5E53-CF76-2B2A-DDC86B449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096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A9B5D1-76DE-39A9-CD40-F60FB189B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4E9C1-416C-2737-9E4B-7B6558C0A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C3C906-F144-F958-20CE-708EC7AD7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7DAAB4-8FCC-E0A8-B63E-7FA10141F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6883E5-7DC4-34BD-9AAE-01E14D3D2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772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62344-90A1-3DA0-486A-647E539F7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F320BF-E308-F479-4C65-B5E5453E80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3AA2B3-5473-2303-2D2F-6AB1ACC45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BB17B4-6E6B-BF66-5E03-5D6607DA6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91917F-8E5E-ECB4-6F79-DB77E40EF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4614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CB2DBB-A863-4D0E-77DF-D5CE7E11D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4CB02E-B81E-BA36-9E44-F01949D99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E6B19B0-974F-F4A9-A895-EA79A1AF2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1A01D6-0CC8-E804-5A26-06199A698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9B9D04-841E-BADA-5FF7-A3CF78522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8A357B-3577-AA6B-7389-BE61E4513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408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BFA34-E030-323E-E106-5C6C141E7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0CECEE-B3A6-912C-A7D9-1AB944FE2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83207F-1C29-91B4-0078-12BE8737FF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863D2AD-5A89-8B0D-33CD-3B44F2B184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BD6CB81-8697-480F-16F8-F01BF56210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6A0C47D-CD74-A491-DB39-174A1E5D1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99F75A-2123-ECD4-0305-AF45DA7AC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BB153A-D4EC-45D8-9165-523C65346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564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81A37A-1463-B651-E165-467584BA7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89D25C7-4E21-3D75-51C2-676828D27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244145F-1B75-F272-1E07-98428A55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A02EC28-706D-D5C5-3A92-5F8D3045B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535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52EBE5-4E6B-F832-C748-B5FBEBEC9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EF37DD2-4AB1-3EA5-9ACD-1BD04D7CA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7D7B12-FC86-66E2-1B79-5333AB34A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801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7F5300-F73A-80EC-F614-244182101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22E758-CE12-8222-EA8F-EEFB3FC69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804626-CE9F-9AB8-40DE-B0EFFB664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AF9535-6230-CFA9-673D-AC92A18DA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BEFDDB-AAE6-3BF5-E4D9-95F9AAB72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972445-9CEE-41AF-5103-0D9E0D265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241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6C2D0A-50B9-09F8-AE96-F611623B3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1FAB33C-6AB8-B449-3599-6024CD7E3F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0D6640-FA97-1ECD-0A4E-A7A04835BC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129D0B-031A-A922-EEA6-DA1795600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CCF396-2EE3-F405-3B69-BD40FAF1B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804142-BCD5-A297-89F8-DD929A583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540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3E8D0ED-2345-7567-5323-F9496E855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EF777B-C9CE-F1A9-BF32-F6912B4C0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B10DC5-0B03-1C80-82D3-0C64048A0B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6341D4-2020-4B84-8309-CA9D94CC1D89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B91B5C-B4FC-070C-C747-DDAB7F0C91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71398E-7267-7DFD-46FD-A3D08C1F38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037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microsoft.com/office/2007/relationships/hdphoto" Target="../media/hdphoto4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microsoft.com/office/2007/relationships/hdphoto" Target="../media/hdphoto3.wdp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microsoft.com/office/2007/relationships/hdphoto" Target="../media/hdphoto3.wdp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17.png"/><Relationship Id="rId10" Type="http://schemas.openxmlformats.org/officeDocument/2006/relationships/image" Target="../media/image13.png"/><Relationship Id="rId4" Type="http://schemas.microsoft.com/office/2007/relationships/hdphoto" Target="../media/hdphoto3.wdp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6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4.png"/><Relationship Id="rId5" Type="http://schemas.openxmlformats.org/officeDocument/2006/relationships/image" Target="../media/image9.png"/><Relationship Id="rId10" Type="http://schemas.openxmlformats.org/officeDocument/2006/relationships/image" Target="../media/image17.png"/><Relationship Id="rId4" Type="http://schemas.microsoft.com/office/2007/relationships/hdphoto" Target="../media/hdphoto3.wdp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6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0" Type="http://schemas.openxmlformats.org/officeDocument/2006/relationships/image" Target="../media/image17.png"/><Relationship Id="rId4" Type="http://schemas.openxmlformats.org/officeDocument/2006/relationships/image" Target="../media/image10.png"/><Relationship Id="rId9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970C3-C487-7636-85A6-DEFCCC097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구름, 나무, 눈, 텍스트이(가) 표시된 사진&#10;&#10;자동 생성된 설명">
            <a:extLst>
              <a:ext uri="{FF2B5EF4-FFF2-40B4-BE49-F238E27FC236}">
                <a16:creationId xmlns:a16="http://schemas.microsoft.com/office/drawing/2014/main" id="{111F4715-0862-9320-8A84-3FCED18AA27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91" r="4002" b="17595"/>
          <a:stretch/>
        </p:blipFill>
        <p:spPr>
          <a:xfrm flipH="1">
            <a:off x="-1" y="0"/>
            <a:ext cx="12191999" cy="6858000"/>
          </a:xfrm>
          <a:prstGeom prst="rect">
            <a:avLst/>
          </a:prstGeom>
          <a:ln w="28575">
            <a:noFill/>
          </a:ln>
          <a:effectLst>
            <a:softEdge rad="0"/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82401A0-A0C1-BEBA-9015-2D921CD5D24D}"/>
              </a:ext>
            </a:extLst>
          </p:cNvPr>
          <p:cNvSpPr/>
          <p:nvPr/>
        </p:nvSpPr>
        <p:spPr>
          <a:xfrm>
            <a:off x="-1" y="0"/>
            <a:ext cx="12191999" cy="6858000"/>
          </a:xfrm>
          <a:prstGeom prst="rect">
            <a:avLst/>
          </a:prstGeom>
          <a:solidFill>
            <a:schemeClr val="tx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EA8A0F-96AE-1A2E-B8B8-C9AA578374CD}"/>
              </a:ext>
            </a:extLst>
          </p:cNvPr>
          <p:cNvSpPr txBox="1"/>
          <p:nvPr/>
        </p:nvSpPr>
        <p:spPr>
          <a:xfrm>
            <a:off x="4536116" y="2828123"/>
            <a:ext cx="31197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effectLst>
                  <a:glow rad="127000">
                    <a:schemeClr val="tx1">
                      <a:alpha val="79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스페셜리스트 신규 클래스</a:t>
            </a:r>
            <a:endParaRPr lang="en-US" altLang="ko-KR" sz="2000" dirty="0">
              <a:solidFill>
                <a:schemeClr val="bg1"/>
              </a:solidFill>
              <a:effectLst>
                <a:glow rad="127000">
                  <a:schemeClr val="tx1">
                    <a:alpha val="79000"/>
                  </a:schemeClr>
                </a:glo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93011E-D9F6-8A71-6EE7-BE803520A773}"/>
              </a:ext>
            </a:extLst>
          </p:cNvPr>
          <p:cNvSpPr txBox="1"/>
          <p:nvPr/>
        </p:nvSpPr>
        <p:spPr>
          <a:xfrm>
            <a:off x="4902064" y="3593919"/>
            <a:ext cx="2315057" cy="107721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err="1">
                <a:solidFill>
                  <a:schemeClr val="bg1"/>
                </a:solidFill>
                <a:effectLst>
                  <a:glow rad="88900">
                    <a:srgbClr val="8C1B1B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화령사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8C1B1B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effectLst>
                  <a:glow rad="88900">
                    <a:srgbClr val="8C1B1B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(Ember Spirit)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8C1B1B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F1DE5AD-8B6D-59CB-3E16-A70294F4C7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068" y="6437401"/>
            <a:ext cx="951865" cy="208946"/>
          </a:xfrm>
          <a:prstGeom prst="rect">
            <a:avLst/>
          </a:prstGeom>
          <a:effectLst>
            <a:glow rad="38100">
              <a:schemeClr val="tx1">
                <a:alpha val="77000"/>
              </a:schemeClr>
            </a:glow>
          </a:effectLst>
        </p:spPr>
      </p:pic>
      <p:pic>
        <p:nvPicPr>
          <p:cNvPr id="11" name="그림 10" descr="블랙, 어둠이(가) 표시된 사진&#10;&#10;자동 생성된 설명">
            <a:extLst>
              <a:ext uri="{FF2B5EF4-FFF2-40B4-BE49-F238E27FC236}">
                <a16:creationId xmlns:a16="http://schemas.microsoft.com/office/drawing/2014/main" id="{58AD8BAC-7F0D-8595-7045-30ABB61E35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35"/>
          <a:stretch/>
        </p:blipFill>
        <p:spPr>
          <a:xfrm>
            <a:off x="2973493" y="1074213"/>
            <a:ext cx="6172200" cy="1782041"/>
          </a:xfrm>
          <a:prstGeom prst="rect">
            <a:avLst/>
          </a:prstGeom>
          <a:effectLst>
            <a:glow rad="76200">
              <a:schemeClr val="bg1"/>
            </a:glow>
          </a:effectLst>
        </p:spPr>
      </p:pic>
    </p:spTree>
    <p:extLst>
      <p:ext uri="{BB962C8B-B14F-4D97-AF65-F5344CB8AC3E}">
        <p14:creationId xmlns:p14="http://schemas.microsoft.com/office/powerpoint/2010/main" val="1007856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7CEFE7-895F-5BB2-58E7-54960C0AA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4A9E70CA-FBF7-261A-3EDE-F93789457624}"/>
              </a:ext>
            </a:extLst>
          </p:cNvPr>
          <p:cNvSpPr/>
          <p:nvPr/>
        </p:nvSpPr>
        <p:spPr>
          <a:xfrm>
            <a:off x="6193542" y="1160189"/>
            <a:ext cx="5678672" cy="49600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38100">
              <a:srgbClr val="F2D57E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C8A3210-0098-71AF-E8EF-458B036F69CA}"/>
              </a:ext>
            </a:extLst>
          </p:cNvPr>
          <p:cNvSpPr/>
          <p:nvPr/>
        </p:nvSpPr>
        <p:spPr>
          <a:xfrm>
            <a:off x="300038" y="1160189"/>
            <a:ext cx="5678672" cy="49600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38100">
              <a:srgbClr val="F2D57E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14F3F0D-6254-C656-F46E-852371ACE232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B9A8086-8153-F8D2-4517-9B7CCB7698A4}"/>
              </a:ext>
            </a:extLst>
          </p:cNvPr>
          <p:cNvSpPr txBox="1"/>
          <p:nvPr/>
        </p:nvSpPr>
        <p:spPr>
          <a:xfrm>
            <a:off x="811315" y="155864"/>
            <a:ext cx="14149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</a:t>
            </a:r>
            <a:r>
              <a:rPr lang="ko-KR" altLang="en-US" sz="105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ADFA75-6840-64AA-43AA-8902F00A5B3A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166F5D10-F3A1-9C23-7EE7-ABA2046B35DE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C0D16941-222E-DD66-4053-8D643889F42B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A23D58C1-0943-9416-5B41-3E42A64114A3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A6A4F448-913F-CB3A-4BBB-9953356C006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687447DA-D88C-7907-2B31-659AFE7DBA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1F5C6791-BA3B-ED3B-162A-98B44DDF8075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0" y="6553239"/>
            <a:chExt cx="12192000" cy="304761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8E5C65A1-B5AD-15B0-D648-509E8D53BBC2}"/>
                </a:ext>
              </a:extLst>
            </p:cNvPr>
            <p:cNvGrpSpPr/>
            <p:nvPr/>
          </p:nvGrpSpPr>
          <p:grpSpPr>
            <a:xfrm>
              <a:off x="0" y="6553239"/>
              <a:ext cx="12192000" cy="304761"/>
              <a:chOff x="44481" y="6706948"/>
              <a:chExt cx="12192000" cy="304761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26D50E34-0B0D-0946-1C73-BDDC2EDD6133}"/>
                  </a:ext>
                </a:extLst>
              </p:cNvPr>
              <p:cNvGrpSpPr/>
              <p:nvPr/>
            </p:nvGrpSpPr>
            <p:grpSpPr>
              <a:xfrm>
                <a:off x="44481" y="6733948"/>
                <a:ext cx="12192000" cy="277761"/>
                <a:chOff x="58170" y="6733948"/>
                <a:chExt cx="12192000" cy="277761"/>
              </a:xfrm>
            </p:grpSpPr>
            <p:grpSp>
              <p:nvGrpSpPr>
                <p:cNvPr id="34" name="그룹 33">
                  <a:extLst>
                    <a:ext uri="{FF2B5EF4-FFF2-40B4-BE49-F238E27FC236}">
                      <a16:creationId xmlns:a16="http://schemas.microsoft.com/office/drawing/2014/main" id="{A3FD395B-813B-F6AF-92AB-753957734269}"/>
                    </a:ext>
                  </a:extLst>
                </p:cNvPr>
                <p:cNvGrpSpPr/>
                <p:nvPr/>
              </p:nvGrpSpPr>
              <p:grpSpPr>
                <a:xfrm>
                  <a:off x="1198694" y="6733948"/>
                  <a:ext cx="2194560" cy="277761"/>
                  <a:chOff x="1198694" y="6733948"/>
                  <a:chExt cx="2194560" cy="277761"/>
                </a:xfrm>
              </p:grpSpPr>
              <p:cxnSp>
                <p:nvCxnSpPr>
                  <p:cNvPr id="61" name="직선 연결선 60">
                    <a:extLst>
                      <a:ext uri="{FF2B5EF4-FFF2-40B4-BE49-F238E27FC236}">
                        <a16:creationId xmlns:a16="http://schemas.microsoft.com/office/drawing/2014/main" id="{EE2D1A8F-D943-B83E-DA52-FA740B01F14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98694" y="6733948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75B7797B-1D67-1990-AD88-A24616FA72FC}"/>
                      </a:ext>
                    </a:extLst>
                  </p:cNvPr>
                  <p:cNvSpPr txBox="1"/>
                  <p:nvPr/>
                </p:nvSpPr>
                <p:spPr>
                  <a:xfrm>
                    <a:off x="2091431" y="6765488"/>
                    <a:ext cx="409086" cy="246221"/>
                  </a:xfrm>
                  <a:prstGeom prst="rect">
                    <a:avLst/>
                  </a:prstGeom>
                  <a:noFill/>
                  <a:effectLst>
                    <a:softEdge rad="0"/>
                  </a:effectLst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000" dirty="0">
                        <a:effectLst/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개요</a:t>
                    </a:r>
                    <a:endParaRPr lang="en-US" altLang="ko-KR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grpSp>
              <p:nvGrpSpPr>
                <p:cNvPr id="41" name="그룹 40">
                  <a:extLst>
                    <a:ext uri="{FF2B5EF4-FFF2-40B4-BE49-F238E27FC236}">
                      <a16:creationId xmlns:a16="http://schemas.microsoft.com/office/drawing/2014/main" id="{3DB3E4A6-D5E3-0359-9047-70BB4B0498E6}"/>
                    </a:ext>
                  </a:extLst>
                </p:cNvPr>
                <p:cNvGrpSpPr/>
                <p:nvPr/>
              </p:nvGrpSpPr>
              <p:grpSpPr>
                <a:xfrm>
                  <a:off x="58170" y="6733948"/>
                  <a:ext cx="12192000" cy="0"/>
                  <a:chOff x="38867" y="6733948"/>
                  <a:chExt cx="12192000" cy="0"/>
                </a:xfrm>
              </p:grpSpPr>
              <p:cxnSp>
                <p:nvCxnSpPr>
                  <p:cNvPr id="57" name="직선 연결선 56">
                    <a:extLst>
                      <a:ext uri="{FF2B5EF4-FFF2-40B4-BE49-F238E27FC236}">
                        <a16:creationId xmlns:a16="http://schemas.microsoft.com/office/drawing/2014/main" id="{F1FCFE56-5264-2555-FB77-D475F024A88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51522" y="6733948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직선 연결선 58">
                    <a:extLst>
                      <a:ext uri="{FF2B5EF4-FFF2-40B4-BE49-F238E27FC236}">
                        <a16:creationId xmlns:a16="http://schemas.microsoft.com/office/drawing/2014/main" id="{DC536B8D-70D5-4CB7-215B-E6645245EEF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8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직선 연결선 59">
                    <a:extLst>
                      <a:ext uri="{FF2B5EF4-FFF2-40B4-BE49-F238E27FC236}">
                        <a16:creationId xmlns:a16="http://schemas.microsoft.com/office/drawing/2014/main" id="{4F795149-D602-5F9E-7407-3FD73347F03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4650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C3908A22-2FC6-D870-1C66-40B5EA7777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4295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BF3A1228-F619-BAE0-8570-63A520A8ED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D2B003A6-A199-C426-D490-5A61030EF556}"/>
                  </a:ext>
                </a:extLst>
              </p:cNvPr>
              <p:cNvGrpSpPr/>
              <p:nvPr/>
            </p:nvGrpSpPr>
            <p:grpSpPr>
              <a:xfrm>
                <a:off x="978419" y="6706948"/>
                <a:ext cx="10324124" cy="54000"/>
                <a:chOff x="934652" y="6302855"/>
                <a:chExt cx="10324124" cy="54000"/>
              </a:xfrm>
            </p:grpSpPr>
            <p:sp>
              <p:nvSpPr>
                <p:cNvPr id="13" name="다이아몬드 12">
                  <a:extLst>
                    <a:ext uri="{FF2B5EF4-FFF2-40B4-BE49-F238E27FC236}">
                      <a16:creationId xmlns:a16="http://schemas.microsoft.com/office/drawing/2014/main" id="{D3EA2E6C-2627-6B12-7F47-6C84F92A8FBC}"/>
                    </a:ext>
                  </a:extLst>
                </p:cNvPr>
                <p:cNvSpPr/>
                <p:nvPr/>
              </p:nvSpPr>
              <p:spPr>
                <a:xfrm>
                  <a:off x="3502183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다이아몬드 21">
                  <a:extLst>
                    <a:ext uri="{FF2B5EF4-FFF2-40B4-BE49-F238E27FC236}">
                      <a16:creationId xmlns:a16="http://schemas.microsoft.com/office/drawing/2014/main" id="{0D4CBEA6-227C-5A5D-448E-35F0DDDDC2A0}"/>
                    </a:ext>
                  </a:extLst>
                </p:cNvPr>
                <p:cNvSpPr/>
                <p:nvPr/>
              </p:nvSpPr>
              <p:spPr>
                <a:xfrm>
                  <a:off x="934652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5" name="다이아몬드 24">
                  <a:extLst>
                    <a:ext uri="{FF2B5EF4-FFF2-40B4-BE49-F238E27FC236}">
                      <a16:creationId xmlns:a16="http://schemas.microsoft.com/office/drawing/2014/main" id="{6DAAAF24-768B-82BE-0FEA-746099B02A9E}"/>
                    </a:ext>
                  </a:extLst>
                </p:cNvPr>
                <p:cNvSpPr/>
                <p:nvPr/>
              </p:nvSpPr>
              <p:spPr>
                <a:xfrm>
                  <a:off x="6069714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00552951-F5C9-E2FA-32CA-13B1B2550563}"/>
                    </a:ext>
                  </a:extLst>
                </p:cNvPr>
                <p:cNvSpPr/>
                <p:nvPr/>
              </p:nvSpPr>
              <p:spPr>
                <a:xfrm>
                  <a:off x="8637245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1456F06B-DB3B-DDC9-8FA2-C963B336A48F}"/>
                    </a:ext>
                  </a:extLst>
                </p:cNvPr>
                <p:cNvSpPr/>
                <p:nvPr/>
              </p:nvSpPr>
              <p:spPr>
                <a:xfrm>
                  <a:off x="11204776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34B2845-BC70-4A34-EBEE-21C4E9CCE5D8}"/>
                </a:ext>
              </a:extLst>
            </p:cNvPr>
            <p:cNvSpPr txBox="1"/>
            <p:nvPr/>
          </p:nvSpPr>
          <p:spPr>
            <a:xfrm>
              <a:off x="4481962" y="6627167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5AE4957-7AFF-3B3F-2193-9A8EFB07D5B4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EFFBFE1-F94B-9F58-9D7D-AB22B288A9CD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7034F5-C870-A2BD-2EF8-2AFE547FDB67}"/>
              </a:ext>
            </a:extLst>
          </p:cNvPr>
          <p:cNvGrpSpPr/>
          <p:nvPr/>
        </p:nvGrpSpPr>
        <p:grpSpPr>
          <a:xfrm>
            <a:off x="300038" y="559693"/>
            <a:ext cx="2545498" cy="169277"/>
            <a:chOff x="300038" y="457598"/>
            <a:chExt cx="2545498" cy="16927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E15D868-FA84-3B50-9904-975DE2C7C693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E108CBE-4239-BF9D-B646-19FB690130F3}"/>
                </a:ext>
              </a:extLst>
            </p:cNvPr>
            <p:cNvSpPr txBox="1"/>
            <p:nvPr/>
          </p:nvSpPr>
          <p:spPr>
            <a:xfrm>
              <a:off x="471488" y="457598"/>
              <a:ext cx="2374048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자연의</a:t>
              </a:r>
              <a:r>
                <a:rPr lang="ko-KR" altLang="en-US" sz="11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불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을 다루고</a:t>
              </a:r>
              <a:r>
                <a:rPr lang="ko-KR" altLang="en-US" sz="11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영혼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과 소통하는 클래스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pic>
        <p:nvPicPr>
          <p:cNvPr id="2056" name="Picture 8">
            <a:extLst>
              <a:ext uri="{FF2B5EF4-FFF2-40B4-BE49-F238E27FC236}">
                <a16:creationId xmlns:a16="http://schemas.microsoft.com/office/drawing/2014/main" id="{304B3D6B-B0E5-F6A8-C361-1B1B25FBBD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8" t="7118" r="36019" b="21348"/>
          <a:stretch/>
        </p:blipFill>
        <p:spPr bwMode="auto">
          <a:xfrm>
            <a:off x="7368355" y="2110371"/>
            <a:ext cx="644080" cy="1647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 descr="스케치, 그래픽, 만화 영화, 페인팅이(가) 표시된 사진&#10;&#10;자동 생성된 설명">
            <a:extLst>
              <a:ext uri="{FF2B5EF4-FFF2-40B4-BE49-F238E27FC236}">
                <a16:creationId xmlns:a16="http://schemas.microsoft.com/office/drawing/2014/main" id="{4CBA4B80-303E-078C-FD77-0FBFA50A98C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47" r="11753"/>
          <a:stretch/>
        </p:blipFill>
        <p:spPr>
          <a:xfrm>
            <a:off x="8251964" y="2036665"/>
            <a:ext cx="996094" cy="1875874"/>
          </a:xfrm>
          <a:prstGeom prst="rect">
            <a:avLst/>
          </a:prstGeom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20D9FC24-F6E4-470E-D920-DADC925395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4" t="16882" r="7894" b="22651"/>
          <a:stretch/>
        </p:blipFill>
        <p:spPr bwMode="auto">
          <a:xfrm>
            <a:off x="9488634" y="2471902"/>
            <a:ext cx="1852332" cy="919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92D86EF-86E6-BCA9-3DDF-B57AA2C3DC9A}"/>
              </a:ext>
            </a:extLst>
          </p:cNvPr>
          <p:cNvSpPr txBox="1"/>
          <p:nvPr/>
        </p:nvSpPr>
        <p:spPr>
          <a:xfrm>
            <a:off x="8766804" y="1280030"/>
            <a:ext cx="6447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&lt; </a:t>
            </a:r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영혼</a:t>
            </a:r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&gt;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90611A37-76BA-14CC-1B2C-5867F383B553}"/>
              </a:ext>
            </a:extLst>
          </p:cNvPr>
          <p:cNvGrpSpPr/>
          <p:nvPr/>
        </p:nvGrpSpPr>
        <p:grpSpPr>
          <a:xfrm>
            <a:off x="2237804" y="1230596"/>
            <a:ext cx="1568058" cy="792274"/>
            <a:chOff x="1712252" y="1229037"/>
            <a:chExt cx="1568058" cy="79227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3A7FDAC-C499-64BD-CBEC-428A5F35FFA5}"/>
                </a:ext>
              </a:extLst>
            </p:cNvPr>
            <p:cNvSpPr txBox="1"/>
            <p:nvPr/>
          </p:nvSpPr>
          <p:spPr>
            <a:xfrm>
              <a:off x="2237804" y="1229037"/>
              <a:ext cx="5517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&lt; 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불 </a:t>
              </a:r>
              <a:r>
                <a:rPr lang="en-US" altLang="ko-KR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&gt;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E825A03-7D7A-E4C0-2DFA-27AD95E9F2B7}"/>
                </a:ext>
              </a:extLst>
            </p:cNvPr>
            <p:cNvSpPr txBox="1"/>
            <p:nvPr/>
          </p:nvSpPr>
          <p:spPr>
            <a:xfrm>
              <a:off x="1712252" y="1559646"/>
              <a:ext cx="15680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자연계 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4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대 원소 중 하나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endParaRPr lang="en-US" altLang="ko-KR" sz="3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붉은빛 불꽃의 이펙트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C0D2DFA-BE8A-F4E2-2606-B5BB2759048A}"/>
              </a:ext>
            </a:extLst>
          </p:cNvPr>
          <p:cNvSpPr txBox="1"/>
          <p:nvPr/>
        </p:nvSpPr>
        <p:spPr>
          <a:xfrm>
            <a:off x="8463034" y="1559224"/>
            <a:ext cx="12522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자연을 떠도는 영혼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푸른빛 불꽃의 이펙트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8CEA6C7-1537-A7F0-7008-5D15F93EB92E}"/>
              </a:ext>
            </a:extLst>
          </p:cNvPr>
          <p:cNvSpPr txBox="1"/>
          <p:nvPr/>
        </p:nvSpPr>
        <p:spPr>
          <a:xfrm>
            <a:off x="1440711" y="5607848"/>
            <a:ext cx="33393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제등을 무기로 사용하고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공격을 보조하는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적화령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’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을 소환합니다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2608E8-0960-319F-94AE-B59D9C00535C}"/>
              </a:ext>
            </a:extLst>
          </p:cNvPr>
          <p:cNvSpPr txBox="1"/>
          <p:nvPr/>
        </p:nvSpPr>
        <p:spPr>
          <a:xfrm>
            <a:off x="7661533" y="5469750"/>
            <a:ext cx="322395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자연을 떠도는 영혼과 소통할 수 있는 클래스입니다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  <a:p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강대한 기운을 가진 영혼들이 캐릭터의 몸을 빌려 강림합니다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2CD56FB-5B20-08DF-8FEC-21D1A1FF51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0" t="8268" r="54521" b="18881"/>
          <a:stretch/>
        </p:blipFill>
        <p:spPr bwMode="auto">
          <a:xfrm>
            <a:off x="487919" y="2318584"/>
            <a:ext cx="1557884" cy="2058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D59295C-E260-BF1A-A83E-5361B1333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399" y="2482865"/>
            <a:ext cx="1750868" cy="2631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549B5E0-BC08-C82A-811B-F113399BA4C6}"/>
              </a:ext>
            </a:extLst>
          </p:cNvPr>
          <p:cNvSpPr txBox="1"/>
          <p:nvPr/>
        </p:nvSpPr>
        <p:spPr>
          <a:xfrm>
            <a:off x="917128" y="4408262"/>
            <a:ext cx="1007007" cy="24622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무기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제등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’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예시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DC1B79-4175-5A2D-E034-33E613EBD7CD}"/>
              </a:ext>
            </a:extLst>
          </p:cNvPr>
          <p:cNvSpPr txBox="1"/>
          <p:nvPr/>
        </p:nvSpPr>
        <p:spPr>
          <a:xfrm>
            <a:off x="2817690" y="5114852"/>
            <a:ext cx="5854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적화령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’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9DC6011-081D-C03F-77B8-12191AAB9276}"/>
              </a:ext>
            </a:extLst>
          </p:cNvPr>
          <p:cNvSpPr txBox="1"/>
          <p:nvPr/>
        </p:nvSpPr>
        <p:spPr>
          <a:xfrm>
            <a:off x="4989473" y="4531373"/>
            <a:ext cx="2968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불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pic>
        <p:nvPicPr>
          <p:cNvPr id="1030" name="Picture 6" descr="▲ 청사초롱 설치 모습.">
            <a:extLst>
              <a:ext uri="{FF2B5EF4-FFF2-40B4-BE49-F238E27FC236}">
                <a16:creationId xmlns:a16="http://schemas.microsoft.com/office/drawing/2014/main" id="{0484A1C2-A593-F1BC-63D9-E2EFCEE427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39" t="11426" r="11526" b="31754"/>
          <a:stretch/>
        </p:blipFill>
        <p:spPr bwMode="auto">
          <a:xfrm>
            <a:off x="3860525" y="3156960"/>
            <a:ext cx="2016731" cy="1320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7983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811312-CC71-2969-A74C-4E97EDE109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1618FE-1F65-991C-A9B8-BFD5E3FCA4EF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FD4104F-5828-74DC-3C11-779AE66BBA72}"/>
              </a:ext>
            </a:extLst>
          </p:cNvPr>
          <p:cNvSpPr txBox="1"/>
          <p:nvPr/>
        </p:nvSpPr>
        <p:spPr>
          <a:xfrm>
            <a:off x="811315" y="155864"/>
            <a:ext cx="14149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</a:t>
            </a:r>
            <a:r>
              <a:rPr lang="ko-KR" altLang="en-US" sz="105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22AE003-E063-A4AF-0975-B51915E9A29B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C40C53A4-B676-B44E-4CC7-C1DD2C602D54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C8CF2A0-7907-B951-0E4B-3387F316614D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3C4D7E00-2639-70CC-4037-0F20EEACDC9F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C17D91B8-2BA4-0674-A473-FED285B347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33BA54A3-3DBF-681E-5B5F-D14F51B1EA1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55C27BE9-D6C5-D565-E699-EB45BD5359CF}"/>
              </a:ext>
            </a:extLst>
          </p:cNvPr>
          <p:cNvSpPr txBox="1"/>
          <p:nvPr/>
        </p:nvSpPr>
        <p:spPr>
          <a:xfrm>
            <a:off x="300038" y="584200"/>
            <a:ext cx="30283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깨달음 노드에 따라 전투 스타일이 크게 바뀌는 클래스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051DB63-FF90-FE39-B85C-0F3709E9F429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0" y="6553239"/>
            <a:chExt cx="12192000" cy="304761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6FC855E2-6A7D-326B-240B-EB4F5B031705}"/>
                </a:ext>
              </a:extLst>
            </p:cNvPr>
            <p:cNvGrpSpPr/>
            <p:nvPr/>
          </p:nvGrpSpPr>
          <p:grpSpPr>
            <a:xfrm>
              <a:off x="0" y="6553239"/>
              <a:ext cx="12192000" cy="304761"/>
              <a:chOff x="44481" y="6706948"/>
              <a:chExt cx="12192000" cy="304761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B501BB54-534B-3866-4117-4B6CFC3D83C8}"/>
                  </a:ext>
                </a:extLst>
              </p:cNvPr>
              <p:cNvGrpSpPr/>
              <p:nvPr/>
            </p:nvGrpSpPr>
            <p:grpSpPr>
              <a:xfrm>
                <a:off x="44481" y="6733948"/>
                <a:ext cx="12192000" cy="277761"/>
                <a:chOff x="58170" y="6733948"/>
                <a:chExt cx="12192000" cy="277761"/>
              </a:xfrm>
            </p:grpSpPr>
            <p:grpSp>
              <p:nvGrpSpPr>
                <p:cNvPr id="34" name="그룹 33">
                  <a:extLst>
                    <a:ext uri="{FF2B5EF4-FFF2-40B4-BE49-F238E27FC236}">
                      <a16:creationId xmlns:a16="http://schemas.microsoft.com/office/drawing/2014/main" id="{C08244D9-209D-08E6-A2BC-01BE0A9FD6C7}"/>
                    </a:ext>
                  </a:extLst>
                </p:cNvPr>
                <p:cNvGrpSpPr/>
                <p:nvPr/>
              </p:nvGrpSpPr>
              <p:grpSpPr>
                <a:xfrm>
                  <a:off x="1198694" y="6733948"/>
                  <a:ext cx="2194560" cy="277761"/>
                  <a:chOff x="1198694" y="6733948"/>
                  <a:chExt cx="2194560" cy="277761"/>
                </a:xfrm>
              </p:grpSpPr>
              <p:cxnSp>
                <p:nvCxnSpPr>
                  <p:cNvPr id="61" name="직선 연결선 60">
                    <a:extLst>
                      <a:ext uri="{FF2B5EF4-FFF2-40B4-BE49-F238E27FC236}">
                        <a16:creationId xmlns:a16="http://schemas.microsoft.com/office/drawing/2014/main" id="{C691CCD3-A160-46B9-2A8C-099D2997EA4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98694" y="6733948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6E06F55F-CEBF-F2ED-D5BC-34C15D7A8909}"/>
                      </a:ext>
                    </a:extLst>
                  </p:cNvPr>
                  <p:cNvSpPr txBox="1"/>
                  <p:nvPr/>
                </p:nvSpPr>
                <p:spPr>
                  <a:xfrm>
                    <a:off x="2091431" y="6765488"/>
                    <a:ext cx="409086" cy="246221"/>
                  </a:xfrm>
                  <a:prstGeom prst="rect">
                    <a:avLst/>
                  </a:prstGeom>
                  <a:noFill/>
                  <a:effectLst>
                    <a:softEdge rad="0"/>
                  </a:effectLst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000" dirty="0">
                        <a:effectLst/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개요</a:t>
                    </a:r>
                    <a:endParaRPr lang="en-US" altLang="ko-KR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grpSp>
              <p:nvGrpSpPr>
                <p:cNvPr id="41" name="그룹 40">
                  <a:extLst>
                    <a:ext uri="{FF2B5EF4-FFF2-40B4-BE49-F238E27FC236}">
                      <a16:creationId xmlns:a16="http://schemas.microsoft.com/office/drawing/2014/main" id="{BE2D352B-3864-5EF5-2B9B-C8239A611740}"/>
                    </a:ext>
                  </a:extLst>
                </p:cNvPr>
                <p:cNvGrpSpPr/>
                <p:nvPr/>
              </p:nvGrpSpPr>
              <p:grpSpPr>
                <a:xfrm>
                  <a:off x="58170" y="6733948"/>
                  <a:ext cx="12192000" cy="0"/>
                  <a:chOff x="38867" y="6733948"/>
                  <a:chExt cx="12192000" cy="0"/>
                </a:xfrm>
              </p:grpSpPr>
              <p:cxnSp>
                <p:nvCxnSpPr>
                  <p:cNvPr id="57" name="직선 연결선 56">
                    <a:extLst>
                      <a:ext uri="{FF2B5EF4-FFF2-40B4-BE49-F238E27FC236}">
                        <a16:creationId xmlns:a16="http://schemas.microsoft.com/office/drawing/2014/main" id="{CD512859-61E5-5107-56F7-7615CDC2818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51522" y="6733948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직선 연결선 58">
                    <a:extLst>
                      <a:ext uri="{FF2B5EF4-FFF2-40B4-BE49-F238E27FC236}">
                        <a16:creationId xmlns:a16="http://schemas.microsoft.com/office/drawing/2014/main" id="{8D8D0AC9-EA22-383C-5CF3-F8B4150E814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8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직선 연결선 59">
                    <a:extLst>
                      <a:ext uri="{FF2B5EF4-FFF2-40B4-BE49-F238E27FC236}">
                        <a16:creationId xmlns:a16="http://schemas.microsoft.com/office/drawing/2014/main" id="{6ADA4BAB-346C-F5F1-D10A-B497F6E3732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4650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221C4FDF-10CD-10E0-A763-35D378C9D3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4295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3358FB1E-D28B-86C2-3B0C-CE2DFF0AD6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1D799107-19B4-E47C-28D3-8E847A11463A}"/>
                  </a:ext>
                </a:extLst>
              </p:cNvPr>
              <p:cNvGrpSpPr/>
              <p:nvPr/>
            </p:nvGrpSpPr>
            <p:grpSpPr>
              <a:xfrm>
                <a:off x="978419" y="6706948"/>
                <a:ext cx="10324124" cy="54000"/>
                <a:chOff x="934652" y="6302855"/>
                <a:chExt cx="10324124" cy="54000"/>
              </a:xfrm>
            </p:grpSpPr>
            <p:sp>
              <p:nvSpPr>
                <p:cNvPr id="13" name="다이아몬드 12">
                  <a:extLst>
                    <a:ext uri="{FF2B5EF4-FFF2-40B4-BE49-F238E27FC236}">
                      <a16:creationId xmlns:a16="http://schemas.microsoft.com/office/drawing/2014/main" id="{7A8A9D3B-E9A1-40AE-B0F3-6471355A7F9F}"/>
                    </a:ext>
                  </a:extLst>
                </p:cNvPr>
                <p:cNvSpPr/>
                <p:nvPr/>
              </p:nvSpPr>
              <p:spPr>
                <a:xfrm>
                  <a:off x="3502183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다이아몬드 21">
                  <a:extLst>
                    <a:ext uri="{FF2B5EF4-FFF2-40B4-BE49-F238E27FC236}">
                      <a16:creationId xmlns:a16="http://schemas.microsoft.com/office/drawing/2014/main" id="{F94832D0-EFB4-2562-FF69-8F8834A8F5B6}"/>
                    </a:ext>
                  </a:extLst>
                </p:cNvPr>
                <p:cNvSpPr/>
                <p:nvPr/>
              </p:nvSpPr>
              <p:spPr>
                <a:xfrm>
                  <a:off x="934652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5" name="다이아몬드 24">
                  <a:extLst>
                    <a:ext uri="{FF2B5EF4-FFF2-40B4-BE49-F238E27FC236}">
                      <a16:creationId xmlns:a16="http://schemas.microsoft.com/office/drawing/2014/main" id="{F517288D-BD06-0E03-CE1D-89AE42A4DEC7}"/>
                    </a:ext>
                  </a:extLst>
                </p:cNvPr>
                <p:cNvSpPr/>
                <p:nvPr/>
              </p:nvSpPr>
              <p:spPr>
                <a:xfrm>
                  <a:off x="6069714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9159B773-42BA-3473-8013-98DBB54750A1}"/>
                    </a:ext>
                  </a:extLst>
                </p:cNvPr>
                <p:cNvSpPr/>
                <p:nvPr/>
              </p:nvSpPr>
              <p:spPr>
                <a:xfrm>
                  <a:off x="8637245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DA1ECA9C-8203-68CC-BA95-CF3BEF7BC856}"/>
                    </a:ext>
                  </a:extLst>
                </p:cNvPr>
                <p:cNvSpPr/>
                <p:nvPr/>
              </p:nvSpPr>
              <p:spPr>
                <a:xfrm>
                  <a:off x="11204776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7A77BE5-9E7B-8514-D00A-8B59F8E61439}"/>
                </a:ext>
              </a:extLst>
            </p:cNvPr>
            <p:cNvSpPr txBox="1"/>
            <p:nvPr/>
          </p:nvSpPr>
          <p:spPr>
            <a:xfrm>
              <a:off x="4481962" y="6627167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557CA74-800E-4C76-ECC6-60D1159F8044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AAB7B22-3111-0ADF-F80A-CAC5B4FDB9F3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81808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04C3C00-604F-F418-24F0-39C9048F3D59}"/>
              </a:ext>
            </a:extLst>
          </p:cNvPr>
          <p:cNvSpPr txBox="1"/>
          <p:nvPr/>
        </p:nvSpPr>
        <p:spPr>
          <a:xfrm>
            <a:off x="-196538" y="1257412"/>
            <a:ext cx="1407148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그래서 어떤 전투를 하는 캐릭터야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?</a:t>
            </a: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시너지 딜러 컨셉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소환 딜러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비방향성 공격 캐릭터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피아노 딜러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현신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불의 정령 사슴을 소환하고 사슴 주변에 마법진이 생긴다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.) 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진화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4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티어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노드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x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키 추가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사슴과 소환수들을 소환 해제 한 후 사슴에게 에너지를 집중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사슴은 지정한 위치에 강력한 공격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스탯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신속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특화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자신 주변에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형성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기상술사 여우비 처럼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소환수들은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마법진안에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위치를 우선함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안에 있는 소환수들은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강해짐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안의 파티원에게 시너지 부여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퓨어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딜러 컨셉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방향성 공격 캐릭터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게이지 채워서 강력한 공격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사이클 딜러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영혼의 그릇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위대한 영혼들이 강림할 수 있는 그릇이 된다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.) 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진화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4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티어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노드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게이지가 두개로 증가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스탯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특화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치명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강림 스킬의 공격 속도는  신속 스탯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파티원의 버프에 영향을 받지 않는다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오로지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아덴의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버프에만 영향을 받는다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강림 스킬은 기본적으로 경면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피면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상면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너무 흔해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다른 전투 스타일을 생각해보자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0061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96A7FADE-5BE2-A330-F1DD-434AB76A5169}"/>
              </a:ext>
            </a:extLst>
          </p:cNvPr>
          <p:cNvGrpSpPr/>
          <p:nvPr/>
        </p:nvGrpSpPr>
        <p:grpSpPr>
          <a:xfrm>
            <a:off x="5334000" y="0"/>
            <a:ext cx="6858000" cy="6858000"/>
            <a:chOff x="5334000" y="0"/>
            <a:chExt cx="6858000" cy="6858000"/>
          </a:xfrm>
        </p:grpSpPr>
        <p:pic>
          <p:nvPicPr>
            <p:cNvPr id="16" name="그림 15" descr="예술, 일러스트레이션, 소설, 페인팅이(가) 표시된 사진&#10;&#10;자동 생성된 설명">
              <a:extLst>
                <a:ext uri="{FF2B5EF4-FFF2-40B4-BE49-F238E27FC236}">
                  <a16:creationId xmlns:a16="http://schemas.microsoft.com/office/drawing/2014/main" id="{96B1A1AB-0A3D-8307-89EA-60224EE5E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0"/>
              <a:ext cx="6858000" cy="6858000"/>
            </a:xfrm>
            <a:prstGeom prst="rect">
              <a:avLst/>
            </a:prstGeom>
          </p:spPr>
        </p:pic>
        <p:pic>
          <p:nvPicPr>
            <p:cNvPr id="12" name="그림 11" descr="만화 영화, 예술, 일러스트레이션, 소설이(가) 표시된 사진&#10;&#10;자동 생성된 설명">
              <a:extLst>
                <a:ext uri="{FF2B5EF4-FFF2-40B4-BE49-F238E27FC236}">
                  <a16:creationId xmlns:a16="http://schemas.microsoft.com/office/drawing/2014/main" id="{B13ABBF7-D784-0BED-BA82-E8A9E4441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477" t="85490"/>
            <a:stretch/>
          </p:blipFill>
          <p:spPr>
            <a:xfrm>
              <a:off x="9961580" y="5862918"/>
              <a:ext cx="2230419" cy="995082"/>
            </a:xfrm>
            <a:prstGeom prst="rect">
              <a:avLst/>
            </a:prstGeom>
          </p:spPr>
        </p:pic>
      </p:grpSp>
      <p:pic>
        <p:nvPicPr>
          <p:cNvPr id="19" name="그림 18" descr="블랙, 어둠이(가) 표시된 사진&#10;&#10;자동 생성된 설명">
            <a:extLst>
              <a:ext uri="{FF2B5EF4-FFF2-40B4-BE49-F238E27FC236}">
                <a16:creationId xmlns:a16="http://schemas.microsoft.com/office/drawing/2014/main" id="{02B4F013-404C-7977-155E-1A3E94777F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751" y="2761831"/>
            <a:ext cx="1763870" cy="176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6249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00956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A9CAB3E0-2AC3-0686-9C82-FE1B8DF56489}"/>
              </a:ext>
            </a:extLst>
          </p:cNvPr>
          <p:cNvSpPr/>
          <p:nvPr/>
        </p:nvSpPr>
        <p:spPr>
          <a:xfrm>
            <a:off x="3176832" y="527900"/>
            <a:ext cx="5995448" cy="5995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1FCCA7D1-463E-42FE-1C2B-80B5097299D5}"/>
              </a:ext>
            </a:extLst>
          </p:cNvPr>
          <p:cNvSpPr/>
          <p:nvPr/>
        </p:nvSpPr>
        <p:spPr>
          <a:xfrm>
            <a:off x="5667080" y="3000080"/>
            <a:ext cx="857839" cy="85783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AC11C2B4-773B-4799-13E9-BB1B6C61F0CC}"/>
              </a:ext>
            </a:extLst>
          </p:cNvPr>
          <p:cNvSpPr/>
          <p:nvPr/>
        </p:nvSpPr>
        <p:spPr>
          <a:xfrm>
            <a:off x="6001732" y="2604154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BB86C31-3B5E-8FD0-5F38-B7911DD6491E}"/>
              </a:ext>
            </a:extLst>
          </p:cNvPr>
          <p:cNvSpPr/>
          <p:nvPr/>
        </p:nvSpPr>
        <p:spPr>
          <a:xfrm>
            <a:off x="6026870" y="3634033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C21C755-1EFD-DD81-7B3F-318E5B5C033C}"/>
              </a:ext>
            </a:extLst>
          </p:cNvPr>
          <p:cNvSpPr/>
          <p:nvPr/>
        </p:nvSpPr>
        <p:spPr>
          <a:xfrm>
            <a:off x="6444790" y="280211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FFF920-BB2E-E7B3-76AB-370BEC518B92}"/>
              </a:ext>
            </a:extLst>
          </p:cNvPr>
          <p:cNvSpPr/>
          <p:nvPr/>
        </p:nvSpPr>
        <p:spPr>
          <a:xfrm>
            <a:off x="5597950" y="2835111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FF518E6-FB69-7121-897D-92FCAD7BD06C}"/>
              </a:ext>
            </a:extLst>
          </p:cNvPr>
          <p:cNvSpPr/>
          <p:nvPr/>
        </p:nvSpPr>
        <p:spPr>
          <a:xfrm>
            <a:off x="4306478" y="735290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A1A3413-BA12-81ED-B3B2-93FE1F2EE017}"/>
              </a:ext>
            </a:extLst>
          </p:cNvPr>
          <p:cNvSpPr/>
          <p:nvPr/>
        </p:nvSpPr>
        <p:spPr>
          <a:xfrm>
            <a:off x="7982932" y="735290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961BB22-E2FC-6B4D-9832-49BC69C2BEBD}"/>
              </a:ext>
            </a:extLst>
          </p:cNvPr>
          <p:cNvSpPr/>
          <p:nvPr/>
        </p:nvSpPr>
        <p:spPr>
          <a:xfrm>
            <a:off x="7982932" y="592474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4DF5536-0E21-B543-1085-55841C594F7B}"/>
              </a:ext>
            </a:extLst>
          </p:cNvPr>
          <p:cNvSpPr/>
          <p:nvPr/>
        </p:nvSpPr>
        <p:spPr>
          <a:xfrm>
            <a:off x="4446309" y="592474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040F1D1-6265-3814-60EE-FA2AB7EAC098}"/>
              </a:ext>
            </a:extLst>
          </p:cNvPr>
          <p:cNvSpPr/>
          <p:nvPr/>
        </p:nvSpPr>
        <p:spPr>
          <a:xfrm>
            <a:off x="3038572" y="323810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29CB9923-D474-EE0C-221A-E1DBB753278D}"/>
              </a:ext>
            </a:extLst>
          </p:cNvPr>
          <p:cNvSpPr/>
          <p:nvPr/>
        </p:nvSpPr>
        <p:spPr>
          <a:xfrm>
            <a:off x="9159710" y="323810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91CF177A-488B-90CE-C75F-8761B5177D57}"/>
              </a:ext>
            </a:extLst>
          </p:cNvPr>
          <p:cNvSpPr/>
          <p:nvPr/>
        </p:nvSpPr>
        <p:spPr>
          <a:xfrm>
            <a:off x="5616805" y="3396006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41049F55-A922-F820-C8EC-87501182C94F}"/>
              </a:ext>
            </a:extLst>
          </p:cNvPr>
          <p:cNvSpPr/>
          <p:nvPr/>
        </p:nvSpPr>
        <p:spPr>
          <a:xfrm>
            <a:off x="6386659" y="3396006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01644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C6D7E2-4765-EC97-02AC-5CB829F69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14C73875-DD7B-370A-A000-27A61553D967}"/>
              </a:ext>
            </a:extLst>
          </p:cNvPr>
          <p:cNvSpPr/>
          <p:nvPr/>
        </p:nvSpPr>
        <p:spPr>
          <a:xfrm>
            <a:off x="3176832" y="527900"/>
            <a:ext cx="5995448" cy="5995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EC78986B-1B64-D70D-99A6-15F36380C0DF}"/>
              </a:ext>
            </a:extLst>
          </p:cNvPr>
          <p:cNvSpPr/>
          <p:nvPr/>
        </p:nvSpPr>
        <p:spPr>
          <a:xfrm>
            <a:off x="5667080" y="3000080"/>
            <a:ext cx="857839" cy="85783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29B19D5-A9C7-B9B3-EBBE-BE6251821570}"/>
              </a:ext>
            </a:extLst>
          </p:cNvPr>
          <p:cNvSpPr/>
          <p:nvPr/>
        </p:nvSpPr>
        <p:spPr>
          <a:xfrm>
            <a:off x="5953026" y="250281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9E704B-9016-AC00-561D-5C7CC7496313}"/>
              </a:ext>
            </a:extLst>
          </p:cNvPr>
          <p:cNvSpPr/>
          <p:nvPr/>
        </p:nvSpPr>
        <p:spPr>
          <a:xfrm>
            <a:off x="5953026" y="355154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F4D2B705-B23B-5B56-F722-49555C4297D3}"/>
              </a:ext>
            </a:extLst>
          </p:cNvPr>
          <p:cNvSpPr/>
          <p:nvPr/>
        </p:nvSpPr>
        <p:spPr>
          <a:xfrm>
            <a:off x="6452645" y="292348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AC985EAE-B7EA-1B0D-B2AB-1A9D1F5C8D62}"/>
              </a:ext>
            </a:extLst>
          </p:cNvPr>
          <p:cNvSpPr/>
          <p:nvPr/>
        </p:nvSpPr>
        <p:spPr>
          <a:xfrm>
            <a:off x="5417271" y="292348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FC7C3FFE-EBB7-B196-5597-27039B853A03}"/>
              </a:ext>
            </a:extLst>
          </p:cNvPr>
          <p:cNvSpPr/>
          <p:nvPr/>
        </p:nvSpPr>
        <p:spPr>
          <a:xfrm>
            <a:off x="4972247" y="1637903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EC54270-3F29-B712-D73E-0713C0EDCD9C}"/>
              </a:ext>
            </a:extLst>
          </p:cNvPr>
          <p:cNvSpPr/>
          <p:nvPr/>
        </p:nvSpPr>
        <p:spPr>
          <a:xfrm>
            <a:off x="7053607" y="1687690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BD231E02-CC8B-92D6-C84C-FA10FEFC4C5F}"/>
              </a:ext>
            </a:extLst>
          </p:cNvPr>
          <p:cNvSpPr/>
          <p:nvPr/>
        </p:nvSpPr>
        <p:spPr>
          <a:xfrm>
            <a:off x="7053607" y="407296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27FB8B1-CA97-0127-7BFB-39929C0A5B8B}"/>
              </a:ext>
            </a:extLst>
          </p:cNvPr>
          <p:cNvSpPr/>
          <p:nvPr/>
        </p:nvSpPr>
        <p:spPr>
          <a:xfrm>
            <a:off x="4906653" y="407296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83456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그림 65" descr="스크린샷, 텍스트, 직사각형, 디자인이(가) 표시된 사진&#10;&#10;자동 생성된 설명">
            <a:extLst>
              <a:ext uri="{FF2B5EF4-FFF2-40B4-BE49-F238E27FC236}">
                <a16:creationId xmlns:a16="http://schemas.microsoft.com/office/drawing/2014/main" id="{AF16A648-FDB5-285C-8708-5D62CA8421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0" y="809625"/>
            <a:ext cx="12192000" cy="2619375"/>
          </a:xfrm>
          <a:prstGeom prst="rect">
            <a:avLst/>
          </a:prstGeom>
        </p:spPr>
      </p:pic>
      <p:grpSp>
        <p:nvGrpSpPr>
          <p:cNvPr id="31" name="그룹 30">
            <a:extLst>
              <a:ext uri="{FF2B5EF4-FFF2-40B4-BE49-F238E27FC236}">
                <a16:creationId xmlns:a16="http://schemas.microsoft.com/office/drawing/2014/main" id="{E9B5D5AC-1531-51F7-60B7-E44A2F39082A}"/>
              </a:ext>
            </a:extLst>
          </p:cNvPr>
          <p:cNvGrpSpPr/>
          <p:nvPr/>
        </p:nvGrpSpPr>
        <p:grpSpPr>
          <a:xfrm>
            <a:off x="0" y="5488368"/>
            <a:ext cx="12192000" cy="320149"/>
            <a:chOff x="0" y="6553239"/>
            <a:chExt cx="12192000" cy="320149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02A1EC7-D02A-BC3D-18FF-B88DF167A383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FA2B059-FE4D-7E94-A469-871A3EB59F11}"/>
                </a:ext>
              </a:extLst>
            </p:cNvPr>
            <p:cNvSpPr txBox="1"/>
            <p:nvPr/>
          </p:nvSpPr>
          <p:spPr>
            <a:xfrm>
              <a:off x="4422650" y="6627167"/>
              <a:ext cx="7745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88201DB-F3EB-8A61-F1FF-602F39034295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CB852D-2AE9-BA1D-1316-9F7B879954A2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A4401825-014C-C91C-BE27-2630D9106FBB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82C9D875-AFB5-5989-EA26-17ABF1D79718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46" name="직선 연결선 45">
                  <a:extLst>
                    <a:ext uri="{FF2B5EF4-FFF2-40B4-BE49-F238E27FC236}">
                      <a16:creationId xmlns:a16="http://schemas.microsoft.com/office/drawing/2014/main" id="{A923002D-E57C-5B10-1898-2F565CE4C3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직선 연결선 46">
                  <a:extLst>
                    <a:ext uri="{FF2B5EF4-FFF2-40B4-BE49-F238E27FC236}">
                      <a16:creationId xmlns:a16="http://schemas.microsoft.com/office/drawing/2014/main" id="{A3A6AC80-1727-9115-CB4B-F8B8CF211FB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직선 연결선 47">
                  <a:extLst>
                    <a:ext uri="{FF2B5EF4-FFF2-40B4-BE49-F238E27FC236}">
                      <a16:creationId xmlns:a16="http://schemas.microsoft.com/office/drawing/2014/main" id="{B8E61739-2A23-0599-1E7B-3222589E94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직선 연결선 48">
                  <a:extLst>
                    <a:ext uri="{FF2B5EF4-FFF2-40B4-BE49-F238E27FC236}">
                      <a16:creationId xmlns:a16="http://schemas.microsoft.com/office/drawing/2014/main" id="{68B1058A-BF6F-0B4B-2DDB-09757D4B52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다이아몬드 49">
                  <a:extLst>
                    <a:ext uri="{FF2B5EF4-FFF2-40B4-BE49-F238E27FC236}">
                      <a16:creationId xmlns:a16="http://schemas.microsoft.com/office/drawing/2014/main" id="{3FB86B58-0223-E80D-D488-49C2594CED62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51" name="다이아몬드 50">
                  <a:extLst>
                    <a:ext uri="{FF2B5EF4-FFF2-40B4-BE49-F238E27FC236}">
                      <a16:creationId xmlns:a16="http://schemas.microsoft.com/office/drawing/2014/main" id="{0B2492CB-4B50-95C4-DFC6-4B3FC14C23E9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6A8C4972-E1A9-6FB2-FE57-F36C3D0CD1CC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39" name="그룹 38">
                  <a:extLst>
                    <a:ext uri="{FF2B5EF4-FFF2-40B4-BE49-F238E27FC236}">
                      <a16:creationId xmlns:a16="http://schemas.microsoft.com/office/drawing/2014/main" id="{FA5C6939-4F1E-CA75-A004-A4E7A869BBDA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43" name="직선 연결선 42">
                    <a:extLst>
                      <a:ext uri="{FF2B5EF4-FFF2-40B4-BE49-F238E27FC236}">
                        <a16:creationId xmlns:a16="http://schemas.microsoft.com/office/drawing/2014/main" id="{68C8B54B-8EA0-6072-F24D-52CFEA71F23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다이아몬드 43">
                    <a:extLst>
                      <a:ext uri="{FF2B5EF4-FFF2-40B4-BE49-F238E27FC236}">
                        <a16:creationId xmlns:a16="http://schemas.microsoft.com/office/drawing/2014/main" id="{5B60CCB5-E042-773D-2FBF-42E27E7202AD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45" name="다이아몬드 44">
                    <a:extLst>
                      <a:ext uri="{FF2B5EF4-FFF2-40B4-BE49-F238E27FC236}">
                        <a16:creationId xmlns:a16="http://schemas.microsoft.com/office/drawing/2014/main" id="{41C6E73F-55A3-F10D-9218-E5686B9D9AF9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40" name="그룹 39">
                  <a:extLst>
                    <a:ext uri="{FF2B5EF4-FFF2-40B4-BE49-F238E27FC236}">
                      <a16:creationId xmlns:a16="http://schemas.microsoft.com/office/drawing/2014/main" id="{4C1A18C7-FF4A-3CB8-2334-0BA05A8AC317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41" name="직선 연결선 40">
                    <a:extLst>
                      <a:ext uri="{FF2B5EF4-FFF2-40B4-BE49-F238E27FC236}">
                        <a16:creationId xmlns:a16="http://schemas.microsoft.com/office/drawing/2014/main" id="{26E4F047-E6AD-474E-C90B-272BD75C4F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2" name="다이아몬드 41">
                    <a:extLst>
                      <a:ext uri="{FF2B5EF4-FFF2-40B4-BE49-F238E27FC236}">
                        <a16:creationId xmlns:a16="http://schemas.microsoft.com/office/drawing/2014/main" id="{39B6ECD5-C797-BF5C-5A95-D9C9CB4A436C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175C00AE-601F-06C0-A68F-B6023A7CFE49}"/>
              </a:ext>
            </a:extLst>
          </p:cNvPr>
          <p:cNvGrpSpPr/>
          <p:nvPr/>
        </p:nvGrpSpPr>
        <p:grpSpPr>
          <a:xfrm>
            <a:off x="0" y="4071424"/>
            <a:ext cx="12192000" cy="320149"/>
            <a:chOff x="0" y="6553239"/>
            <a:chExt cx="12192000" cy="320149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3510DDC-0904-EC1D-9D40-9D8556A1261F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5DF02D8-450B-30E2-7102-BF63510D8356}"/>
                </a:ext>
              </a:extLst>
            </p:cNvPr>
            <p:cNvSpPr txBox="1"/>
            <p:nvPr/>
          </p:nvSpPr>
          <p:spPr>
            <a:xfrm>
              <a:off x="4486712" y="6611779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9EF47C8-F528-A47B-5E57-777C056A41DC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D3EEB74-F907-D2F3-E7F3-72FF5F8CAE31}"/>
                </a:ext>
              </a:extLst>
            </p:cNvPr>
            <p:cNvSpPr txBox="1"/>
            <p:nvPr/>
          </p:nvSpPr>
          <p:spPr>
            <a:xfrm>
              <a:off x="6980628" y="6627167"/>
              <a:ext cx="74571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C5FA0E47-0931-D13C-30C5-5C8428977801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8" name="직선 연결선 57">
                <a:extLst>
                  <a:ext uri="{FF2B5EF4-FFF2-40B4-BE49-F238E27FC236}">
                    <a16:creationId xmlns:a16="http://schemas.microsoft.com/office/drawing/2014/main" id="{E2831CAB-E4DB-57B8-2FD0-04E5D91DE4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49025587-F535-7E11-446F-CFD9AD978C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>
                <a:extLst>
                  <a:ext uri="{FF2B5EF4-FFF2-40B4-BE49-F238E27FC236}">
                    <a16:creationId xmlns:a16="http://schemas.microsoft.com/office/drawing/2014/main" id="{0E4E58F3-292C-AFF9-8639-B3374E772F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다이아몬드 60">
                <a:extLst>
                  <a:ext uri="{FF2B5EF4-FFF2-40B4-BE49-F238E27FC236}">
                    <a16:creationId xmlns:a16="http://schemas.microsoft.com/office/drawing/2014/main" id="{18C6B808-8D91-F1BA-6279-4C1951F692DF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62" name="그룹 61">
                <a:extLst>
                  <a:ext uri="{FF2B5EF4-FFF2-40B4-BE49-F238E27FC236}">
                    <a16:creationId xmlns:a16="http://schemas.microsoft.com/office/drawing/2014/main" id="{0A27E49F-198A-205E-75D1-5DC63601B9D0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70" name="직선 연결선 69">
                  <a:extLst>
                    <a:ext uri="{FF2B5EF4-FFF2-40B4-BE49-F238E27FC236}">
                      <a16:creationId xmlns:a16="http://schemas.microsoft.com/office/drawing/2014/main" id="{BFCA1844-FC32-C4CA-672C-4E1922A94C6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1" name="다이아몬드 70">
                  <a:extLst>
                    <a:ext uri="{FF2B5EF4-FFF2-40B4-BE49-F238E27FC236}">
                      <a16:creationId xmlns:a16="http://schemas.microsoft.com/office/drawing/2014/main" id="{8E2250BE-7A61-58C4-0888-9C0D4F23BAFC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63" name="직선 연결선 62">
                <a:extLst>
                  <a:ext uri="{FF2B5EF4-FFF2-40B4-BE49-F238E27FC236}">
                    <a16:creationId xmlns:a16="http://schemas.microsoft.com/office/drawing/2014/main" id="{1A191701-B22B-270B-F2E7-163EA016F5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다이아몬드 63">
                <a:extLst>
                  <a:ext uri="{FF2B5EF4-FFF2-40B4-BE49-F238E27FC236}">
                    <a16:creationId xmlns:a16="http://schemas.microsoft.com/office/drawing/2014/main" id="{C8B5FCAE-5E9A-AE05-8021-7F358E2C2A73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5" name="다이아몬드 64">
                <a:extLst>
                  <a:ext uri="{FF2B5EF4-FFF2-40B4-BE49-F238E27FC236}">
                    <a16:creationId xmlns:a16="http://schemas.microsoft.com/office/drawing/2014/main" id="{673BD17C-1C59-8D53-F379-406582AEEA77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67" name="그룹 66">
                <a:extLst>
                  <a:ext uri="{FF2B5EF4-FFF2-40B4-BE49-F238E27FC236}">
                    <a16:creationId xmlns:a16="http://schemas.microsoft.com/office/drawing/2014/main" id="{EF7CF38C-AFF6-83B7-5384-BA2E4C9243E5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8" name="직선 연결선 67">
                  <a:extLst>
                    <a:ext uri="{FF2B5EF4-FFF2-40B4-BE49-F238E27FC236}">
                      <a16:creationId xmlns:a16="http://schemas.microsoft.com/office/drawing/2014/main" id="{D7831C57-2325-8008-2596-77703CB1D7E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9" name="다이아몬드 68">
                  <a:extLst>
                    <a:ext uri="{FF2B5EF4-FFF2-40B4-BE49-F238E27FC236}">
                      <a16:creationId xmlns:a16="http://schemas.microsoft.com/office/drawing/2014/main" id="{1A213AFF-835E-849C-180C-C49CC23BCE92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D07F6B99-23FE-ABE2-C7FA-2B1F8B3530F2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0" y="6553239"/>
            <a:chExt cx="12192000" cy="304761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DBD9A10C-1383-F469-24D5-C1E479FAE125}"/>
                </a:ext>
              </a:extLst>
            </p:cNvPr>
            <p:cNvGrpSpPr/>
            <p:nvPr/>
          </p:nvGrpSpPr>
          <p:grpSpPr>
            <a:xfrm>
              <a:off x="0" y="6553239"/>
              <a:ext cx="12192000" cy="304761"/>
              <a:chOff x="44481" y="6706948"/>
              <a:chExt cx="12192000" cy="304761"/>
            </a:xfrm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0261B08B-6AA5-07D4-84A5-B90242C7AC39}"/>
                  </a:ext>
                </a:extLst>
              </p:cNvPr>
              <p:cNvGrpSpPr/>
              <p:nvPr/>
            </p:nvGrpSpPr>
            <p:grpSpPr>
              <a:xfrm>
                <a:off x="44481" y="6733948"/>
                <a:ext cx="12192000" cy="277761"/>
                <a:chOff x="58170" y="6733948"/>
                <a:chExt cx="12192000" cy="277761"/>
              </a:xfrm>
            </p:grpSpPr>
            <p:grpSp>
              <p:nvGrpSpPr>
                <p:cNvPr id="17" name="그룹 16">
                  <a:extLst>
                    <a:ext uri="{FF2B5EF4-FFF2-40B4-BE49-F238E27FC236}">
                      <a16:creationId xmlns:a16="http://schemas.microsoft.com/office/drawing/2014/main" id="{6C87A3E2-E442-5AF4-E623-5D88B567365C}"/>
                    </a:ext>
                  </a:extLst>
                </p:cNvPr>
                <p:cNvGrpSpPr/>
                <p:nvPr/>
              </p:nvGrpSpPr>
              <p:grpSpPr>
                <a:xfrm>
                  <a:off x="1198694" y="6733948"/>
                  <a:ext cx="2194560" cy="277761"/>
                  <a:chOff x="1198694" y="6733948"/>
                  <a:chExt cx="2194560" cy="277761"/>
                </a:xfrm>
              </p:grpSpPr>
              <p:cxnSp>
                <p:nvCxnSpPr>
                  <p:cNvPr id="29" name="직선 연결선 28">
                    <a:extLst>
                      <a:ext uri="{FF2B5EF4-FFF2-40B4-BE49-F238E27FC236}">
                        <a16:creationId xmlns:a16="http://schemas.microsoft.com/office/drawing/2014/main" id="{64C931F7-61C6-AEA0-1BD7-C003566A88B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98694" y="6733948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29418498-8339-BAD9-6785-2021ECFA90AB}"/>
                      </a:ext>
                    </a:extLst>
                  </p:cNvPr>
                  <p:cNvSpPr txBox="1"/>
                  <p:nvPr/>
                </p:nvSpPr>
                <p:spPr>
                  <a:xfrm>
                    <a:off x="2091431" y="6765488"/>
                    <a:ext cx="409086" cy="246221"/>
                  </a:xfrm>
                  <a:prstGeom prst="rect">
                    <a:avLst/>
                  </a:prstGeom>
                  <a:noFill/>
                  <a:effectLst>
                    <a:softEdge rad="0"/>
                  </a:effectLst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000" dirty="0">
                        <a:effectLst/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개요</a:t>
                    </a:r>
                    <a:endParaRPr lang="en-US" altLang="ko-KR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grpSp>
              <p:nvGrpSpPr>
                <p:cNvPr id="18" name="그룹 17">
                  <a:extLst>
                    <a:ext uri="{FF2B5EF4-FFF2-40B4-BE49-F238E27FC236}">
                      <a16:creationId xmlns:a16="http://schemas.microsoft.com/office/drawing/2014/main" id="{6528AD98-FA4F-21B8-E819-7983ACF395D5}"/>
                    </a:ext>
                  </a:extLst>
                </p:cNvPr>
                <p:cNvGrpSpPr/>
                <p:nvPr/>
              </p:nvGrpSpPr>
              <p:grpSpPr>
                <a:xfrm>
                  <a:off x="58170" y="6733948"/>
                  <a:ext cx="12192000" cy="0"/>
                  <a:chOff x="38867" y="6733948"/>
                  <a:chExt cx="12192000" cy="0"/>
                </a:xfrm>
              </p:grpSpPr>
              <p:cxnSp>
                <p:nvCxnSpPr>
                  <p:cNvPr id="25" name="직선 연결선 24">
                    <a:extLst>
                      <a:ext uri="{FF2B5EF4-FFF2-40B4-BE49-F238E27FC236}">
                        <a16:creationId xmlns:a16="http://schemas.microsoft.com/office/drawing/2014/main" id="{0193E363-38D7-48C7-5338-CAE40AE2EEC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51522" y="6733948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직선 연결선 26">
                    <a:extLst>
                      <a:ext uri="{FF2B5EF4-FFF2-40B4-BE49-F238E27FC236}">
                        <a16:creationId xmlns:a16="http://schemas.microsoft.com/office/drawing/2014/main" id="{F06D207C-9BA2-C0DA-470F-1EAE9A6D139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8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직선 연결선 27">
                    <a:extLst>
                      <a:ext uri="{FF2B5EF4-FFF2-40B4-BE49-F238E27FC236}">
                        <a16:creationId xmlns:a16="http://schemas.microsoft.com/office/drawing/2014/main" id="{119D9532-0CA8-C596-0127-11920F7C413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4650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3" name="직선 연결선 22">
                  <a:extLst>
                    <a:ext uri="{FF2B5EF4-FFF2-40B4-BE49-F238E27FC236}">
                      <a16:creationId xmlns:a16="http://schemas.microsoft.com/office/drawing/2014/main" id="{33D6D180-8E1A-BD07-E67F-B0C9143A25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4295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직선 연결선 20">
                  <a:extLst>
                    <a:ext uri="{FF2B5EF4-FFF2-40B4-BE49-F238E27FC236}">
                      <a16:creationId xmlns:a16="http://schemas.microsoft.com/office/drawing/2014/main" id="{71F4BE89-9C4E-30F8-C045-98D45CB24E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0B68C896-5F8E-1E09-1695-69D78876A355}"/>
                  </a:ext>
                </a:extLst>
              </p:cNvPr>
              <p:cNvGrpSpPr/>
              <p:nvPr/>
            </p:nvGrpSpPr>
            <p:grpSpPr>
              <a:xfrm>
                <a:off x="978419" y="6706948"/>
                <a:ext cx="10324124" cy="54000"/>
                <a:chOff x="934652" y="6302855"/>
                <a:chExt cx="10324124" cy="54000"/>
              </a:xfrm>
            </p:grpSpPr>
            <p:sp>
              <p:nvSpPr>
                <p:cNvPr id="12" name="다이아몬드 11">
                  <a:extLst>
                    <a:ext uri="{FF2B5EF4-FFF2-40B4-BE49-F238E27FC236}">
                      <a16:creationId xmlns:a16="http://schemas.microsoft.com/office/drawing/2014/main" id="{3AD1DFF8-4CE6-0086-ADB7-490081B0E458}"/>
                    </a:ext>
                  </a:extLst>
                </p:cNvPr>
                <p:cNvSpPr/>
                <p:nvPr/>
              </p:nvSpPr>
              <p:spPr>
                <a:xfrm>
                  <a:off x="3502183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다이아몬드 12">
                  <a:extLst>
                    <a:ext uri="{FF2B5EF4-FFF2-40B4-BE49-F238E27FC236}">
                      <a16:creationId xmlns:a16="http://schemas.microsoft.com/office/drawing/2014/main" id="{21E9A12B-D949-002D-6FED-459242B37393}"/>
                    </a:ext>
                  </a:extLst>
                </p:cNvPr>
                <p:cNvSpPr/>
                <p:nvPr/>
              </p:nvSpPr>
              <p:spPr>
                <a:xfrm>
                  <a:off x="934652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다이아몬드 13">
                  <a:extLst>
                    <a:ext uri="{FF2B5EF4-FFF2-40B4-BE49-F238E27FC236}">
                      <a16:creationId xmlns:a16="http://schemas.microsoft.com/office/drawing/2014/main" id="{B798BA49-331B-E537-8473-56E69679E495}"/>
                    </a:ext>
                  </a:extLst>
                </p:cNvPr>
                <p:cNvSpPr/>
                <p:nvPr/>
              </p:nvSpPr>
              <p:spPr>
                <a:xfrm>
                  <a:off x="6069714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5" name="다이아몬드 14">
                  <a:extLst>
                    <a:ext uri="{FF2B5EF4-FFF2-40B4-BE49-F238E27FC236}">
                      <a16:creationId xmlns:a16="http://schemas.microsoft.com/office/drawing/2014/main" id="{C931E909-8395-DEEA-A1C0-55CFFC1AF008}"/>
                    </a:ext>
                  </a:extLst>
                </p:cNvPr>
                <p:cNvSpPr/>
                <p:nvPr/>
              </p:nvSpPr>
              <p:spPr>
                <a:xfrm>
                  <a:off x="8637245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6" name="다이아몬드 15">
                  <a:extLst>
                    <a:ext uri="{FF2B5EF4-FFF2-40B4-BE49-F238E27FC236}">
                      <a16:creationId xmlns:a16="http://schemas.microsoft.com/office/drawing/2014/main" id="{DD9DBE35-45DC-B23B-4C0F-1BDC8A6A6CDC}"/>
                    </a:ext>
                  </a:extLst>
                </p:cNvPr>
                <p:cNvSpPr/>
                <p:nvPr/>
              </p:nvSpPr>
              <p:spPr>
                <a:xfrm>
                  <a:off x="11204776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093337A-F44D-A750-17B9-9256063841DC}"/>
                </a:ext>
              </a:extLst>
            </p:cNvPr>
            <p:cNvSpPr txBox="1"/>
            <p:nvPr/>
          </p:nvSpPr>
          <p:spPr>
            <a:xfrm>
              <a:off x="4481962" y="6627167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8156076-68C6-2B10-B075-D980AFFFEBCA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BD168D-6102-5F4F-E88A-DED07772496F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08237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02B817D-EE9D-79D4-128B-2DCC53107CAD}"/>
              </a:ext>
            </a:extLst>
          </p:cNvPr>
          <p:cNvSpPr txBox="1"/>
          <p:nvPr/>
        </p:nvSpPr>
        <p:spPr>
          <a:xfrm>
            <a:off x="1167110" y="444692"/>
            <a:ext cx="4140877" cy="27084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아크패시브에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관련 탭도 있으면 어떨까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? 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신규 시스템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&lt;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균형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&gt;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균형은 보석의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아크패시브화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클래스마다 사용하는 겁화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작열 보석의 개수에 따라 크게 달라지는 세팅 비용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겁화와 작열의 가격 차이 제거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합성 시 겁화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작열이 등장하는 확률 요소를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균형탭에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추가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 구간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아크패시브화를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통한 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기존의 보석을 획득하는 것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처럼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보석을 획득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장착은 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66347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ACF30A9-50F3-9F08-B7A9-116D3A6364B9}"/>
              </a:ext>
            </a:extLst>
          </p:cNvPr>
          <p:cNvSpPr/>
          <p:nvPr/>
        </p:nvSpPr>
        <p:spPr>
          <a:xfrm>
            <a:off x="300038" y="575316"/>
            <a:ext cx="11595266" cy="584889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543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505E4-7524-07AF-6821-BE3F141CAF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2" name="그룹 1031">
            <a:extLst>
              <a:ext uri="{FF2B5EF4-FFF2-40B4-BE49-F238E27FC236}">
                <a16:creationId xmlns:a16="http://schemas.microsoft.com/office/drawing/2014/main" id="{4EDA7F0D-597A-E31D-BF47-D7B0F1DE57E1}"/>
              </a:ext>
            </a:extLst>
          </p:cNvPr>
          <p:cNvGrpSpPr/>
          <p:nvPr/>
        </p:nvGrpSpPr>
        <p:grpSpPr>
          <a:xfrm>
            <a:off x="9894116" y="155864"/>
            <a:ext cx="1976305" cy="283068"/>
            <a:chOff x="9894116" y="155864"/>
            <a:chExt cx="1976305" cy="28306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14909E6-390A-5F3F-A455-8F1C91C6A6CD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85D086B4-90F9-C669-12F5-92185268CD3B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51" name="자유형: 도형 50">
                <a:extLst>
                  <a:ext uri="{FF2B5EF4-FFF2-40B4-BE49-F238E27FC236}">
                    <a16:creationId xmlns:a16="http://schemas.microsoft.com/office/drawing/2014/main" id="{99582F67-5F5E-B548-B2FC-5F32BE9901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52" name="자유형: 도형 51">
                <a:extLst>
                  <a:ext uri="{FF2B5EF4-FFF2-40B4-BE49-F238E27FC236}">
                    <a16:creationId xmlns:a16="http://schemas.microsoft.com/office/drawing/2014/main" id="{D31EA0DC-1742-B2A4-0D31-C7F00D7912F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619C1543-7042-2443-022C-827AD7F87090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E3E0CF7-7E71-BB41-4C39-B546154A9368}"/>
              </a:ext>
            </a:extLst>
          </p:cNvPr>
          <p:cNvGrpSpPr/>
          <p:nvPr/>
        </p:nvGrpSpPr>
        <p:grpSpPr>
          <a:xfrm>
            <a:off x="936400" y="1817448"/>
            <a:ext cx="10319202" cy="3223104"/>
            <a:chOff x="936400" y="1817448"/>
            <a:chExt cx="10319202" cy="3223104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2767E88B-98BA-4C62-E0D0-135729A0F07D}"/>
                </a:ext>
              </a:extLst>
            </p:cNvPr>
            <p:cNvGrpSpPr/>
            <p:nvPr/>
          </p:nvGrpSpPr>
          <p:grpSpPr>
            <a:xfrm>
              <a:off x="936400" y="1817448"/>
              <a:ext cx="2194560" cy="3223104"/>
              <a:chOff x="936400" y="1817448"/>
              <a:chExt cx="2194560" cy="3223104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23B15798-2507-B4A9-3CF9-4257203F6C7C}"/>
                  </a:ext>
                </a:extLst>
              </p:cNvPr>
              <p:cNvSpPr/>
              <p:nvPr/>
            </p:nvSpPr>
            <p:spPr>
              <a:xfrm>
                <a:off x="937863" y="1976264"/>
                <a:ext cx="2191634" cy="306428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37CA23AA-E3C5-C7B5-98AE-2BB37291A9B5}"/>
                  </a:ext>
                </a:extLst>
              </p:cNvPr>
              <p:cNvSpPr/>
              <p:nvPr/>
            </p:nvSpPr>
            <p:spPr>
              <a:xfrm>
                <a:off x="1874864" y="1817448"/>
                <a:ext cx="317632" cy="317632"/>
              </a:xfrm>
              <a:prstGeom prst="rect">
                <a:avLst/>
              </a:prstGeom>
              <a:solidFill>
                <a:srgbClr val="8C1B1B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r>
                  <a:rPr lang="en-US" altLang="ko-KR" sz="1200" dirty="0">
                    <a:effectLst/>
                    <a:latin typeface="페이퍼로지 9 Black" pitchFamily="2" charset="-127"/>
                    <a:ea typeface="페이퍼로지 9 Black" pitchFamily="2" charset="-127"/>
                  </a:rPr>
                  <a:t>1</a:t>
                </a:r>
                <a:endParaRPr lang="ko-KR" altLang="en-US" sz="1200" dirty="0">
                  <a:effectLst/>
                  <a:latin typeface="페이퍼로지 9 Black" pitchFamily="2" charset="-127"/>
                  <a:ea typeface="페이퍼로지 9 Black" pitchFamily="2" charset="-127"/>
                </a:endParaRPr>
              </a:p>
            </p:txBody>
          </p: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74C22E9B-2A97-8B56-E6E3-3D62814AA6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36400" y="3705045"/>
                <a:ext cx="2194560" cy="0"/>
              </a:xfrm>
              <a:prstGeom prst="line">
                <a:avLst/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다이아몬드 14">
                <a:extLst>
                  <a:ext uri="{FF2B5EF4-FFF2-40B4-BE49-F238E27FC236}">
                    <a16:creationId xmlns:a16="http://schemas.microsoft.com/office/drawing/2014/main" id="{19A4859F-C344-E5DA-40EC-960F9FE35C98}"/>
                  </a:ext>
                </a:extLst>
              </p:cNvPr>
              <p:cNvSpPr/>
              <p:nvPr/>
            </p:nvSpPr>
            <p:spPr>
              <a:xfrm>
                <a:off x="1967640" y="3639005"/>
                <a:ext cx="132080" cy="132080"/>
              </a:xfrm>
              <a:prstGeom prst="diamond">
                <a:avLst/>
              </a:prstGeom>
              <a:solidFill>
                <a:srgbClr val="F2D57E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6" name="그림 15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F4BABF40-E9D7-0280-021D-E5A0FF6BD1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76481" y="2283108"/>
                <a:ext cx="914399" cy="914399"/>
              </a:xfrm>
              <a:prstGeom prst="ellipse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B607145-D909-2D62-1C4C-2D5EF3AC38F5}"/>
                  </a:ext>
                </a:extLst>
              </p:cNvPr>
              <p:cNvSpPr txBox="1"/>
              <p:nvPr/>
            </p:nvSpPr>
            <p:spPr>
              <a:xfrm>
                <a:off x="1333809" y="3976809"/>
                <a:ext cx="1399742" cy="861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분석 및 기획의 배경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기획 의도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전투의 방향성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A14A585-C783-F11A-5422-C736CED63528}"/>
                  </a:ext>
                </a:extLst>
              </p:cNvPr>
              <p:cNvSpPr txBox="1"/>
              <p:nvPr/>
            </p:nvSpPr>
            <p:spPr>
              <a:xfrm>
                <a:off x="1774289" y="3300781"/>
                <a:ext cx="518782" cy="307777"/>
              </a:xfrm>
              <a:prstGeom prst="rect">
                <a:avLst/>
              </a:prstGeom>
              <a:noFill/>
              <a:effectLst/>
            </p:spPr>
            <p:txBody>
              <a:bodyPr wrap="none" lIns="108000" rtlCol="0" anchor="ctr" anchorCtr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ysClr val="windowText" lastClr="000000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SemiBold" panose="02000003000000020004" pitchFamily="2" charset="-127"/>
                  </a:rPr>
                  <a:t>개요</a:t>
                </a:r>
                <a:endParaRPr lang="en-US" altLang="ko-KR" sz="1400" dirty="0">
                  <a:solidFill>
                    <a:sysClr val="windowText" lastClr="000000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F89D4075-25E6-66CB-E7B5-DFE440AA7089}"/>
                  </a:ext>
                </a:extLst>
              </p:cNvPr>
              <p:cNvSpPr/>
              <p:nvPr/>
            </p:nvSpPr>
            <p:spPr>
              <a:xfrm>
                <a:off x="1576480" y="2289895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F2D57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FD6C0D16-8E0A-9171-FD55-501733121E8E}"/>
                </a:ext>
              </a:extLst>
            </p:cNvPr>
            <p:cNvGrpSpPr/>
            <p:nvPr/>
          </p:nvGrpSpPr>
          <p:grpSpPr>
            <a:xfrm>
              <a:off x="3644614" y="1817448"/>
              <a:ext cx="2194560" cy="3223104"/>
              <a:chOff x="3644614" y="1817448"/>
              <a:chExt cx="2194560" cy="3223104"/>
            </a:xfrm>
          </p:grpSpPr>
          <p:sp>
            <p:nvSpPr>
              <p:cNvPr id="20" name="사각형: 둥근 모서리 19">
                <a:extLst>
                  <a:ext uri="{FF2B5EF4-FFF2-40B4-BE49-F238E27FC236}">
                    <a16:creationId xmlns:a16="http://schemas.microsoft.com/office/drawing/2014/main" id="{29224520-A4DC-1084-46A5-9D8E3239C152}"/>
                  </a:ext>
                </a:extLst>
              </p:cNvPr>
              <p:cNvSpPr/>
              <p:nvPr/>
            </p:nvSpPr>
            <p:spPr>
              <a:xfrm>
                <a:off x="3646077" y="1976264"/>
                <a:ext cx="2191634" cy="306428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6FCD1708-39DA-957E-EAF7-8F6F0AFBB75A}"/>
                  </a:ext>
                </a:extLst>
              </p:cNvPr>
              <p:cNvSpPr/>
              <p:nvPr/>
            </p:nvSpPr>
            <p:spPr>
              <a:xfrm>
                <a:off x="4583078" y="1817448"/>
                <a:ext cx="317632" cy="317632"/>
              </a:xfrm>
              <a:prstGeom prst="rect">
                <a:avLst/>
              </a:prstGeom>
              <a:solidFill>
                <a:srgbClr val="8C1B1B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r>
                  <a:rPr lang="en-US" altLang="ko-KR" sz="1200" dirty="0">
                    <a:effectLst/>
                    <a:latin typeface="페이퍼로지 9 Black" pitchFamily="2" charset="-127"/>
                    <a:ea typeface="페이퍼로지 9 Black" pitchFamily="2" charset="-127"/>
                  </a:rPr>
                  <a:t>2</a:t>
                </a:r>
                <a:endParaRPr lang="ko-KR" altLang="en-US" sz="1200" dirty="0">
                  <a:effectLst/>
                  <a:latin typeface="페이퍼로지 9 Black" pitchFamily="2" charset="-127"/>
                  <a:ea typeface="페이퍼로지 9 Black" pitchFamily="2" charset="-127"/>
                </a:endParaRPr>
              </a:p>
            </p:txBody>
          </p: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B448DA9E-26D4-3E8E-2991-C5F56906D9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44614" y="3705045"/>
                <a:ext cx="2194560" cy="0"/>
              </a:xfrm>
              <a:prstGeom prst="line">
                <a:avLst/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다이아몬드 26">
                <a:extLst>
                  <a:ext uri="{FF2B5EF4-FFF2-40B4-BE49-F238E27FC236}">
                    <a16:creationId xmlns:a16="http://schemas.microsoft.com/office/drawing/2014/main" id="{0DFABAAA-66FF-DC42-EB66-033E0C920597}"/>
                  </a:ext>
                </a:extLst>
              </p:cNvPr>
              <p:cNvSpPr/>
              <p:nvPr/>
            </p:nvSpPr>
            <p:spPr>
              <a:xfrm>
                <a:off x="4675854" y="3639005"/>
                <a:ext cx="132080" cy="132080"/>
              </a:xfrm>
              <a:prstGeom prst="diamond">
                <a:avLst/>
              </a:prstGeom>
              <a:solidFill>
                <a:srgbClr val="F2D57E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3DD386C-DD1B-7BA8-919F-59C33CFE7851}"/>
                  </a:ext>
                </a:extLst>
              </p:cNvPr>
              <p:cNvSpPr txBox="1"/>
              <p:nvPr/>
            </p:nvSpPr>
            <p:spPr>
              <a:xfrm>
                <a:off x="4239192" y="4130697"/>
                <a:ext cx="1005403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클래스 컨셉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아이덴티티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252594D-054E-95CB-0F09-F6A393E20F1C}"/>
                  </a:ext>
                </a:extLst>
              </p:cNvPr>
              <p:cNvSpPr txBox="1"/>
              <p:nvPr/>
            </p:nvSpPr>
            <p:spPr>
              <a:xfrm>
                <a:off x="4224419" y="3300781"/>
                <a:ext cx="1034950" cy="307777"/>
              </a:xfrm>
              <a:prstGeom prst="rect">
                <a:avLst/>
              </a:prstGeom>
              <a:noFill/>
              <a:effectLst/>
            </p:spPr>
            <p:txBody>
              <a:bodyPr wrap="none" lIns="108000" rtlCol="0" anchor="ctr" anchorCtr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ysClr val="windowText" lastClr="000000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SemiBold" panose="02000003000000020004" pitchFamily="2" charset="-127"/>
                  </a:rPr>
                  <a:t>클래스 소개</a:t>
                </a:r>
                <a:endParaRPr lang="en-US" altLang="ko-KR" sz="1400" dirty="0">
                  <a:solidFill>
                    <a:sysClr val="windowText" lastClr="000000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endParaRPr>
              </a:p>
            </p:txBody>
          </p:sp>
          <p:pic>
            <p:nvPicPr>
              <p:cNvPr id="23" name="그림 22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5F9639B8-6BAB-E465-0885-43778E98578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0476" t="-10476" r="-10476" b="-10476"/>
              <a:stretch/>
            </p:blipFill>
            <p:spPr>
              <a:xfrm>
                <a:off x="4284694" y="2270916"/>
                <a:ext cx="914400" cy="914400"/>
              </a:xfrm>
              <a:prstGeom prst="ellipse">
                <a:avLst/>
              </a:prstGeom>
            </p:spPr>
          </p:pic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92AD1B18-D191-3A12-DCA0-C07C0232FAFB}"/>
                  </a:ext>
                </a:extLst>
              </p:cNvPr>
              <p:cNvSpPr/>
              <p:nvPr/>
            </p:nvSpPr>
            <p:spPr>
              <a:xfrm>
                <a:off x="4284694" y="2290189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F2D57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B4F91625-B9CA-6602-5FDF-A837A21F9BCB}"/>
                </a:ext>
              </a:extLst>
            </p:cNvPr>
            <p:cNvGrpSpPr/>
            <p:nvPr/>
          </p:nvGrpSpPr>
          <p:grpSpPr>
            <a:xfrm>
              <a:off x="6352828" y="1817448"/>
              <a:ext cx="2194560" cy="3223104"/>
              <a:chOff x="6352828" y="1817448"/>
              <a:chExt cx="2194560" cy="3223104"/>
            </a:xfrm>
          </p:grpSpPr>
          <p:sp>
            <p:nvSpPr>
              <p:cNvPr id="31" name="사각형: 둥근 모서리 30">
                <a:extLst>
                  <a:ext uri="{FF2B5EF4-FFF2-40B4-BE49-F238E27FC236}">
                    <a16:creationId xmlns:a16="http://schemas.microsoft.com/office/drawing/2014/main" id="{437FB320-4B6B-0317-F599-4F366116C1D0}"/>
                  </a:ext>
                </a:extLst>
              </p:cNvPr>
              <p:cNvSpPr/>
              <p:nvPr/>
            </p:nvSpPr>
            <p:spPr>
              <a:xfrm>
                <a:off x="6354291" y="1976264"/>
                <a:ext cx="2191634" cy="306428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6D9D609B-FF9A-57EB-56AE-80F390022893}"/>
                  </a:ext>
                </a:extLst>
              </p:cNvPr>
              <p:cNvSpPr/>
              <p:nvPr/>
            </p:nvSpPr>
            <p:spPr>
              <a:xfrm>
                <a:off x="7291292" y="1817448"/>
                <a:ext cx="317632" cy="317632"/>
              </a:xfrm>
              <a:prstGeom prst="rect">
                <a:avLst/>
              </a:prstGeom>
              <a:solidFill>
                <a:srgbClr val="8C1B1B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r>
                  <a:rPr lang="en-US" altLang="ko-KR" sz="1200" dirty="0">
                    <a:effectLst/>
                    <a:latin typeface="페이퍼로지 9 Black" pitchFamily="2" charset="-127"/>
                    <a:ea typeface="페이퍼로지 9 Black" pitchFamily="2" charset="-127"/>
                  </a:rPr>
                  <a:t>3</a:t>
                </a:r>
                <a:endParaRPr lang="ko-KR" altLang="en-US" sz="1200" dirty="0">
                  <a:effectLst/>
                  <a:latin typeface="페이퍼로지 9 Black" pitchFamily="2" charset="-127"/>
                  <a:ea typeface="페이퍼로지 9 Black" pitchFamily="2" charset="-127"/>
                </a:endParaRPr>
              </a:p>
            </p:txBody>
          </p: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EA8DFDE5-6F5E-3E2A-ABE9-7EC90CAF5E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52828" y="3705045"/>
                <a:ext cx="2194560" cy="0"/>
              </a:xfrm>
              <a:prstGeom prst="line">
                <a:avLst/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다이아몬드 35">
                <a:extLst>
                  <a:ext uri="{FF2B5EF4-FFF2-40B4-BE49-F238E27FC236}">
                    <a16:creationId xmlns:a16="http://schemas.microsoft.com/office/drawing/2014/main" id="{DFE36DE9-6700-2139-4723-BF95E3AE7827}"/>
                  </a:ext>
                </a:extLst>
              </p:cNvPr>
              <p:cNvSpPr/>
              <p:nvPr/>
            </p:nvSpPr>
            <p:spPr>
              <a:xfrm>
                <a:off x="7384068" y="3639005"/>
                <a:ext cx="132080" cy="132080"/>
              </a:xfrm>
              <a:prstGeom prst="diamond">
                <a:avLst/>
              </a:prstGeom>
              <a:solidFill>
                <a:srgbClr val="F2D57E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C28D169-4174-C45E-5E31-86525DE89A02}"/>
                  </a:ext>
                </a:extLst>
              </p:cNvPr>
              <p:cNvSpPr txBox="1"/>
              <p:nvPr/>
            </p:nvSpPr>
            <p:spPr>
              <a:xfrm>
                <a:off x="7074044" y="4130697"/>
                <a:ext cx="752129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깨달음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도약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70CDC35-CA18-C50A-BD44-466D35C90862}"/>
                  </a:ext>
                </a:extLst>
              </p:cNvPr>
              <p:cNvSpPr txBox="1"/>
              <p:nvPr/>
            </p:nvSpPr>
            <p:spPr>
              <a:xfrm>
                <a:off x="6952671" y="3300781"/>
                <a:ext cx="994875" cy="307777"/>
              </a:xfrm>
              <a:prstGeom prst="rect">
                <a:avLst/>
              </a:prstGeom>
              <a:noFill/>
              <a:effectLst/>
            </p:spPr>
            <p:txBody>
              <a:bodyPr wrap="none" lIns="108000" rtlCol="0" anchor="ctr" anchorCtr="0">
                <a:spAutoFit/>
              </a:bodyPr>
              <a:lstStyle/>
              <a:p>
                <a:pPr algn="ctr"/>
                <a:r>
                  <a:rPr lang="ko-KR" altLang="en-US" sz="1400" dirty="0" err="1">
                    <a:solidFill>
                      <a:sysClr val="windowText" lastClr="000000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SemiBold" panose="02000003000000020004" pitchFamily="2" charset="-127"/>
                  </a:rPr>
                  <a:t>아크패시브</a:t>
                </a:r>
                <a:endParaRPr lang="en-US" altLang="ko-KR" sz="1400" dirty="0">
                  <a:solidFill>
                    <a:sysClr val="windowText" lastClr="000000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endParaRPr>
              </a:p>
            </p:txBody>
          </p:sp>
          <p:pic>
            <p:nvPicPr>
              <p:cNvPr id="37" name="그림 36">
                <a:extLst>
                  <a:ext uri="{FF2B5EF4-FFF2-40B4-BE49-F238E27FC236}">
                    <a16:creationId xmlns:a16="http://schemas.microsoft.com/office/drawing/2014/main" id="{B781550F-A9D1-36DC-E0D4-61ED9B31EE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800" t="-800" r="-800" b="-800"/>
              <a:stretch/>
            </p:blipFill>
            <p:spPr>
              <a:xfrm>
                <a:off x="6992908" y="2278134"/>
                <a:ext cx="914400" cy="914400"/>
              </a:xfrm>
              <a:prstGeom prst="ellipse">
                <a:avLst/>
              </a:prstGeom>
            </p:spPr>
          </p:pic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494B467E-1D70-8088-3383-1A71D6AEEC32}"/>
                  </a:ext>
                </a:extLst>
              </p:cNvPr>
              <p:cNvSpPr/>
              <p:nvPr/>
            </p:nvSpPr>
            <p:spPr>
              <a:xfrm>
                <a:off x="6992908" y="2290189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F2D57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915B5E58-E3EE-C5BF-9CB3-1D3A2D6E8637}"/>
                </a:ext>
              </a:extLst>
            </p:cNvPr>
            <p:cNvGrpSpPr/>
            <p:nvPr/>
          </p:nvGrpSpPr>
          <p:grpSpPr>
            <a:xfrm>
              <a:off x="9061042" y="1817448"/>
              <a:ext cx="2194560" cy="3223104"/>
              <a:chOff x="9061042" y="1817448"/>
              <a:chExt cx="2194560" cy="3223104"/>
            </a:xfrm>
          </p:grpSpPr>
          <p:sp>
            <p:nvSpPr>
              <p:cNvPr id="42" name="사각형: 둥근 모서리 41">
                <a:extLst>
                  <a:ext uri="{FF2B5EF4-FFF2-40B4-BE49-F238E27FC236}">
                    <a16:creationId xmlns:a16="http://schemas.microsoft.com/office/drawing/2014/main" id="{32DEC242-EE35-6413-50C8-3C2B3644E0D8}"/>
                  </a:ext>
                </a:extLst>
              </p:cNvPr>
              <p:cNvSpPr/>
              <p:nvPr/>
            </p:nvSpPr>
            <p:spPr>
              <a:xfrm>
                <a:off x="9062505" y="1976264"/>
                <a:ext cx="2191634" cy="306428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12B05CB3-F5A5-D78E-C2CF-A76247B3EA4A}"/>
                  </a:ext>
                </a:extLst>
              </p:cNvPr>
              <p:cNvSpPr/>
              <p:nvPr/>
            </p:nvSpPr>
            <p:spPr>
              <a:xfrm>
                <a:off x="9999506" y="1817448"/>
                <a:ext cx="317632" cy="317632"/>
              </a:xfrm>
              <a:prstGeom prst="rect">
                <a:avLst/>
              </a:prstGeom>
              <a:solidFill>
                <a:srgbClr val="8C1B1B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r>
                  <a:rPr lang="en-US" altLang="ko-KR" sz="1200" dirty="0">
                    <a:effectLst/>
                    <a:latin typeface="페이퍼로지 9 Black" pitchFamily="2" charset="-127"/>
                    <a:ea typeface="페이퍼로지 9 Black" pitchFamily="2" charset="-127"/>
                  </a:rPr>
                  <a:t>4</a:t>
                </a:r>
                <a:endParaRPr lang="ko-KR" altLang="en-US" sz="1200" dirty="0">
                  <a:effectLst/>
                  <a:latin typeface="페이퍼로지 9 Black" pitchFamily="2" charset="-127"/>
                  <a:ea typeface="페이퍼로지 9 Black" pitchFamily="2" charset="-127"/>
                </a:endParaRPr>
              </a:p>
            </p:txBody>
          </p: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6E980623-5130-3C3D-E315-28B58C22386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061042" y="3705045"/>
                <a:ext cx="2194560" cy="0"/>
              </a:xfrm>
              <a:prstGeom prst="line">
                <a:avLst/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다이아몬드 46">
                <a:extLst>
                  <a:ext uri="{FF2B5EF4-FFF2-40B4-BE49-F238E27FC236}">
                    <a16:creationId xmlns:a16="http://schemas.microsoft.com/office/drawing/2014/main" id="{BE9C1BD2-C209-9F25-7D26-FE4394E25828}"/>
                  </a:ext>
                </a:extLst>
              </p:cNvPr>
              <p:cNvSpPr/>
              <p:nvPr/>
            </p:nvSpPr>
            <p:spPr>
              <a:xfrm>
                <a:off x="10092282" y="3639005"/>
                <a:ext cx="132080" cy="132080"/>
              </a:xfrm>
              <a:prstGeom prst="diamond">
                <a:avLst/>
              </a:prstGeom>
              <a:solidFill>
                <a:srgbClr val="F2D57E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8" name="그림 47">
                <a:extLst>
                  <a:ext uri="{FF2B5EF4-FFF2-40B4-BE49-F238E27FC236}">
                    <a16:creationId xmlns:a16="http://schemas.microsoft.com/office/drawing/2014/main" id="{2013AA76-61B3-1044-89FC-5D5EED1007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alphaModFix amt="50000"/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saturation sat="9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3500" t="-18500" r="-13500" b="-8500"/>
              <a:stretch/>
            </p:blipFill>
            <p:spPr>
              <a:xfrm>
                <a:off x="9701122" y="2268696"/>
                <a:ext cx="914400" cy="914400"/>
              </a:xfrm>
              <a:prstGeom prst="ellipse">
                <a:avLst/>
              </a:prstGeom>
            </p:spPr>
          </p:pic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5BA67289-7F66-7CD2-24B1-9D3AD1435B32}"/>
                  </a:ext>
                </a:extLst>
              </p:cNvPr>
              <p:cNvSpPr/>
              <p:nvPr/>
            </p:nvSpPr>
            <p:spPr>
              <a:xfrm>
                <a:off x="9701122" y="2290189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F2D57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07E65D7-9AD8-3BBC-1AA5-5FF872979B1C}"/>
                  </a:ext>
                </a:extLst>
              </p:cNvPr>
              <p:cNvSpPr txBox="1"/>
              <p:nvPr/>
            </p:nvSpPr>
            <p:spPr>
              <a:xfrm>
                <a:off x="9450436" y="3976809"/>
                <a:ext cx="1415772" cy="861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각성기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&amp;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초각성기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 err="1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초각성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스킬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발화 스킬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/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강림 스킬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E0E17203-1420-B845-575D-46EB89140388}"/>
                  </a:ext>
                </a:extLst>
              </p:cNvPr>
              <p:cNvSpPr txBox="1"/>
              <p:nvPr/>
            </p:nvSpPr>
            <p:spPr>
              <a:xfrm>
                <a:off x="9898931" y="3300781"/>
                <a:ext cx="518782" cy="307777"/>
              </a:xfrm>
              <a:prstGeom prst="rect">
                <a:avLst/>
              </a:prstGeom>
              <a:noFill/>
              <a:effectLst/>
            </p:spPr>
            <p:txBody>
              <a:bodyPr wrap="none" lIns="108000" rtlCol="0" anchor="ctr" anchorCtr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ysClr val="windowText" lastClr="000000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SemiBold" panose="02000003000000020004" pitchFamily="2" charset="-127"/>
                  </a:rPr>
                  <a:t>스킬</a:t>
                </a:r>
                <a:endParaRPr lang="en-US" altLang="ko-KR" sz="1400" dirty="0">
                  <a:solidFill>
                    <a:sysClr val="windowText" lastClr="000000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endParaRPr>
              </a:p>
            </p:txBody>
          </p:sp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DD064AC4-F77D-F561-D7D2-DE85F59CDB3D}"/>
              </a:ext>
            </a:extLst>
          </p:cNvPr>
          <p:cNvSpPr txBox="1"/>
          <p:nvPr/>
        </p:nvSpPr>
        <p:spPr>
          <a:xfrm>
            <a:off x="3054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목차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0540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DED347-2DE6-2E57-1B03-F94587108D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10C2B59-0B93-B4AC-123D-413F0854EDE6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4258748-32E0-15E8-A4E7-9623F3BADCB0}"/>
              </a:ext>
            </a:extLst>
          </p:cNvPr>
          <p:cNvSpPr txBox="1"/>
          <p:nvPr/>
        </p:nvSpPr>
        <p:spPr>
          <a:xfrm>
            <a:off x="811314" y="155864"/>
            <a:ext cx="239518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분석 </a:t>
            </a:r>
            <a:r>
              <a:rPr lang="ko-KR" altLang="en-US" sz="105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및 기획의 배경 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F32A4A8-BD8C-3AA2-198E-8E49E9C64211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BF0F5E7-8650-646B-E707-A8F98D695919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412276B1-6C95-F1D3-E2A3-4C51001D160C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61" name="직선 연결선 60">
                  <a:extLst>
                    <a:ext uri="{FF2B5EF4-FFF2-40B4-BE49-F238E27FC236}">
                      <a16:creationId xmlns:a16="http://schemas.microsoft.com/office/drawing/2014/main" id="{48B771B3-7B73-C141-5664-BA6E1D06BD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CFAE1AF1-65E3-016A-2AFB-F5DCEC28C627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AE253179-4A62-D538-651B-5A9730BAD018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57" name="직선 연결선 56">
                  <a:extLst>
                    <a:ext uri="{FF2B5EF4-FFF2-40B4-BE49-F238E27FC236}">
                      <a16:creationId xmlns:a16="http://schemas.microsoft.com/office/drawing/2014/main" id="{B596E25C-5C3C-BC7B-7D46-B472A17EE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03F82D2F-66D5-80F9-4BDF-FA3FCC956BAF}"/>
                    </a:ext>
                  </a:extLst>
                </p:cNvPr>
                <p:cNvSpPr txBox="1"/>
                <p:nvPr/>
              </p:nvSpPr>
              <p:spPr>
                <a:xfrm>
                  <a:off x="4520829" y="6780876"/>
                  <a:ext cx="65594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클래스 소개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2CFF7CCE-DBF9-E6AD-2CE8-3108492D0AF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 59">
                  <a:extLst>
                    <a:ext uri="{FF2B5EF4-FFF2-40B4-BE49-F238E27FC236}">
                      <a16:creationId xmlns:a16="http://schemas.microsoft.com/office/drawing/2014/main" id="{0ED22393-32B6-F7A4-E251-7060C7AD290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731149D8-5D3B-D0A8-A756-4C109F4DAD75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1AC1741B-5ADB-2822-23F6-D86A1A9A38C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463D7327-9240-F842-E7E0-B95B0A6EFAB1}"/>
                    </a:ext>
                  </a:extLst>
                </p:cNvPr>
                <p:cNvSpPr txBox="1"/>
                <p:nvPr/>
              </p:nvSpPr>
              <p:spPr>
                <a:xfrm>
                  <a:off x="7012728" y="6780876"/>
                  <a:ext cx="63350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 err="1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아크패시브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A421E9C1-E03F-90FC-ADEE-EAFA25924486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F285A69E-0413-060B-BC42-39D6327FF89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F3FF1259-DA2D-F0D9-2A99-E9032634DF4E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ABD2EE3E-EC25-0D33-9D59-BD0E2776A48E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948CA3B2-2B4A-447E-F3FA-647CA3DC1691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다이아몬드 21">
                <a:extLst>
                  <a:ext uri="{FF2B5EF4-FFF2-40B4-BE49-F238E27FC236}">
                    <a16:creationId xmlns:a16="http://schemas.microsoft.com/office/drawing/2014/main" id="{AA85CE10-3780-8A0A-7E4C-5E42FD4C1C4E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다이아몬드 24">
                <a:extLst>
                  <a:ext uri="{FF2B5EF4-FFF2-40B4-BE49-F238E27FC236}">
                    <a16:creationId xmlns:a16="http://schemas.microsoft.com/office/drawing/2014/main" id="{DD4309A3-1B97-733D-E4A4-704DE45A7B87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2A9FBC84-BDD8-7008-27A3-42D7A7F75219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1C77D7C8-54D5-0117-20F3-BAADEB1B1F55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5991E737-B1C6-0BFF-5141-682C2AAD8C26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F625C0A7-005D-C9D1-4D14-0D3DDC345E90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CFEF4506-E7A4-C524-29E0-27133B58EA10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3A6D0925-8A9C-8130-BB5B-7BDA040CE13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7D71C224-B1EF-984F-D13D-082345482FA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8BCEA217-B081-A7FC-CB87-E57C860A4AD9}"/>
              </a:ext>
            </a:extLst>
          </p:cNvPr>
          <p:cNvGrpSpPr/>
          <p:nvPr/>
        </p:nvGrpSpPr>
        <p:grpSpPr>
          <a:xfrm>
            <a:off x="294838" y="2446396"/>
            <a:ext cx="2021315" cy="169277"/>
            <a:chOff x="300038" y="457598"/>
            <a:chExt cx="2021315" cy="16927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CDB5162-52DD-E47D-11A3-F3EE4DC7467D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0CD1BFB-5E5A-4909-1A26-9CFA8E336892}"/>
                </a:ext>
              </a:extLst>
            </p:cNvPr>
            <p:cNvSpPr txBox="1"/>
            <p:nvPr/>
          </p:nvSpPr>
          <p:spPr>
            <a:xfrm>
              <a:off x="471488" y="457598"/>
              <a:ext cx="1849865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계절의 분위기가 형성된 두 클래스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A496137-EC8B-2686-8BE5-F51EDD61F5A7}"/>
              </a:ext>
            </a:extLst>
          </p:cNvPr>
          <p:cNvSpPr txBox="1"/>
          <p:nvPr/>
        </p:nvSpPr>
        <p:spPr>
          <a:xfrm>
            <a:off x="1797039" y="1065400"/>
            <a:ext cx="85930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“</a:t>
            </a:r>
            <a:r>
              <a:rPr lang="ko-KR" altLang="en-US" sz="14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스페셜리스트는 </a:t>
            </a:r>
            <a:r>
              <a:rPr lang="ko-KR" altLang="en-US" sz="1600" b="0" dirty="0">
                <a:solidFill>
                  <a:srgbClr val="F2784B"/>
                </a:solidFill>
                <a:effectLst/>
                <a:latin typeface="페이퍼로지 6 SemiBold" pitchFamily="2" charset="-127"/>
                <a:ea typeface="페이퍼로지 6 SemiBold" pitchFamily="2" charset="-127"/>
              </a:rPr>
              <a:t>자연과 소통</a:t>
            </a:r>
            <a:r>
              <a:rPr lang="ko-KR" altLang="en-US" sz="14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하여 고유 기술로 적을 제압하는 클래스입니다</a:t>
            </a:r>
            <a:r>
              <a:rPr lang="en-US" altLang="ko-KR" sz="14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.” </a:t>
            </a:r>
          </a:p>
          <a:p>
            <a:pPr algn="ctr"/>
            <a:endParaRPr lang="en-US" altLang="ko-KR" sz="600" b="0" dirty="0">
              <a:effectLst/>
              <a:latin typeface="페이퍼로지 5 Medium" pitchFamily="2" charset="-127"/>
              <a:ea typeface="페이퍼로지 5 Medium" pitchFamily="2" charset="-127"/>
            </a:endParaRPr>
          </a:p>
          <a:p>
            <a:pPr algn="ctr"/>
            <a:r>
              <a:rPr lang="en-US" altLang="ko-KR" sz="1000" b="0" dirty="0">
                <a:effectLst/>
                <a:latin typeface="페이퍼로지 5 Medium" pitchFamily="2" charset="-127"/>
                <a:ea typeface="페이퍼로지 5 Medium" pitchFamily="2" charset="-127"/>
              </a:rPr>
              <a:t>(</a:t>
            </a:r>
            <a:r>
              <a:rPr lang="ko-KR" altLang="en-US" sz="1000" b="0" dirty="0">
                <a:effectLst/>
                <a:latin typeface="페이퍼로지 5 Medium" pitchFamily="2" charset="-127"/>
                <a:ea typeface="페이퍼로지 5 Medium" pitchFamily="2" charset="-127"/>
              </a:rPr>
              <a:t>스페셜리스트 소개 문구 中</a:t>
            </a:r>
            <a:r>
              <a:rPr lang="en-US" altLang="ko-KR" sz="1000" b="0" dirty="0">
                <a:effectLst/>
                <a:latin typeface="페이퍼로지 5 Medium" pitchFamily="2" charset="-127"/>
                <a:ea typeface="페이퍼로지 5 Medium" pitchFamily="2" charset="-127"/>
              </a:rPr>
              <a:t>)</a:t>
            </a:r>
            <a:endParaRPr lang="ko-KR" altLang="en-US" sz="1000" dirty="0">
              <a:latin typeface="페이퍼로지 5 Medium" pitchFamily="2" charset="-127"/>
              <a:ea typeface="페이퍼로지 5 Medium" pitchFamily="2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56285DF8-A115-245A-30CA-702D828F5996}"/>
              </a:ext>
            </a:extLst>
          </p:cNvPr>
          <p:cNvGrpSpPr/>
          <p:nvPr/>
        </p:nvGrpSpPr>
        <p:grpSpPr>
          <a:xfrm>
            <a:off x="320302" y="2794316"/>
            <a:ext cx="11551398" cy="2623424"/>
            <a:chOff x="320302" y="1200070"/>
            <a:chExt cx="11551398" cy="2623424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10752A26-AD1B-B329-F2CF-583178444806}"/>
                </a:ext>
              </a:extLst>
            </p:cNvPr>
            <p:cNvGrpSpPr/>
            <p:nvPr/>
          </p:nvGrpSpPr>
          <p:grpSpPr>
            <a:xfrm>
              <a:off x="6193028" y="1200070"/>
              <a:ext cx="5678672" cy="2623424"/>
              <a:chOff x="6133870" y="796051"/>
              <a:chExt cx="5678672" cy="2623424"/>
            </a:xfrm>
          </p:grpSpPr>
          <p:sp>
            <p:nvSpPr>
              <p:cNvPr id="93" name="직사각형 92">
                <a:extLst>
                  <a:ext uri="{FF2B5EF4-FFF2-40B4-BE49-F238E27FC236}">
                    <a16:creationId xmlns:a16="http://schemas.microsoft.com/office/drawing/2014/main" id="{1FC65BCB-53DE-4324-C4F5-2E907541C13F}"/>
                  </a:ext>
                </a:extLst>
              </p:cNvPr>
              <p:cNvSpPr/>
              <p:nvPr/>
            </p:nvSpPr>
            <p:spPr>
              <a:xfrm>
                <a:off x="6133870" y="796051"/>
                <a:ext cx="5678672" cy="262342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rgbClr val="F2D57E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5" name="직사각형 94">
                <a:extLst>
                  <a:ext uri="{FF2B5EF4-FFF2-40B4-BE49-F238E27FC236}">
                    <a16:creationId xmlns:a16="http://schemas.microsoft.com/office/drawing/2014/main" id="{A71BEA9B-EE54-3A38-175F-0D43F08F3E3A}"/>
                  </a:ext>
                </a:extLst>
              </p:cNvPr>
              <p:cNvSpPr/>
              <p:nvPr/>
            </p:nvSpPr>
            <p:spPr>
              <a:xfrm>
                <a:off x="6934200" y="2502964"/>
                <a:ext cx="4839373" cy="88193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9FFB8953-B98E-E977-3B6F-D6E33D05162A}"/>
                  </a:ext>
                </a:extLst>
              </p:cNvPr>
              <p:cNvSpPr txBox="1"/>
              <p:nvPr/>
            </p:nvSpPr>
            <p:spPr>
              <a:xfrm>
                <a:off x="8512183" y="859203"/>
                <a:ext cx="92204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&lt; </a:t>
                </a:r>
                <a:r>
                  <a:rPr lang="ko-KR" altLang="en-US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기상술사 </a:t>
                </a:r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&gt;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pic>
            <p:nvPicPr>
              <p:cNvPr id="101" name="그림 100" descr="만화 영화, 댄스이(가) 표시된 사진&#10;&#10;자동 생성된 설명">
                <a:extLst>
                  <a:ext uri="{FF2B5EF4-FFF2-40B4-BE49-F238E27FC236}">
                    <a16:creationId xmlns:a16="http://schemas.microsoft.com/office/drawing/2014/main" id="{85E0ECD9-FF4E-4E29-C916-1ED14E0ABB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442" t="2273" r="39226" b="5838"/>
              <a:stretch/>
            </p:blipFill>
            <p:spPr>
              <a:xfrm>
                <a:off x="6203330" y="944123"/>
                <a:ext cx="1470355" cy="2423968"/>
              </a:xfrm>
              <a:prstGeom prst="rect">
                <a:avLst/>
              </a:prstGeom>
            </p:spPr>
          </p:pic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7A46865E-28CC-13B7-FA52-FBEE6EC285F4}"/>
                  </a:ext>
                </a:extLst>
              </p:cNvPr>
              <p:cNvSpPr txBox="1"/>
              <p:nvPr/>
            </p:nvSpPr>
            <p:spPr>
              <a:xfrm>
                <a:off x="9299723" y="1503817"/>
                <a:ext cx="886781" cy="246221"/>
              </a:xfrm>
              <a:prstGeom prst="rect">
                <a:avLst/>
              </a:prstGeom>
              <a:solidFill>
                <a:srgbClr val="F2D57E"/>
              </a:solidFill>
              <a:ln>
                <a:solidFill>
                  <a:srgbClr val="F2D57E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여름의 분위기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pic>
            <p:nvPicPr>
              <p:cNvPr id="105" name="그림 104" descr="스크린샷, 댄스, 예술이(가) 표시된 사진&#10;&#10;자동 생성된 설명">
                <a:extLst>
                  <a:ext uri="{FF2B5EF4-FFF2-40B4-BE49-F238E27FC236}">
                    <a16:creationId xmlns:a16="http://schemas.microsoft.com/office/drawing/2014/main" id="{BC404C75-6C39-7576-7807-8203CC2FB4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88598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106" name="그림 105" descr="스크린샷, 일렉트릭 블루, 다채로움이(가) 표시된 사진&#10;&#10;자동 생성된 설명">
                <a:extLst>
                  <a:ext uri="{FF2B5EF4-FFF2-40B4-BE49-F238E27FC236}">
                    <a16:creationId xmlns:a16="http://schemas.microsoft.com/office/drawing/2014/main" id="{1ACF8D35-B6AE-7CB4-AC5D-9A8A7417BB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03046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107" name="그림 106" descr="예술, 스크린샷이(가) 표시된 사진&#10;&#10;자동 생성된 설명">
                <a:extLst>
                  <a:ext uri="{FF2B5EF4-FFF2-40B4-BE49-F238E27FC236}">
                    <a16:creationId xmlns:a16="http://schemas.microsoft.com/office/drawing/2014/main" id="{A67BA44E-B92B-EF5D-B2F7-3F4C66567F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081374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108" name="그림 107" descr="예술, 페인팅, 사진 액자이(가) 표시된 사진&#10;&#10;자동 생성된 설명">
                <a:extLst>
                  <a:ext uri="{FF2B5EF4-FFF2-40B4-BE49-F238E27FC236}">
                    <a16:creationId xmlns:a16="http://schemas.microsoft.com/office/drawing/2014/main" id="{F895D714-6873-4D09-3C00-6AFEF0971F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974150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110" name="그림 109" descr="나비, 사람, 빛이(가) 표시된 사진&#10;&#10;자동 생성된 설명">
                <a:extLst>
                  <a:ext uri="{FF2B5EF4-FFF2-40B4-BE49-F238E27FC236}">
                    <a16:creationId xmlns:a16="http://schemas.microsoft.com/office/drawing/2014/main" id="{828B2AE6-492C-D5B3-01DF-928A3FA65E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95822" y="2650531"/>
                <a:ext cx="586800" cy="586800"/>
              </a:xfrm>
              <a:prstGeom prst="rect">
                <a:avLst/>
              </a:prstGeom>
            </p:spPr>
          </p:pic>
          <p:cxnSp>
            <p:nvCxnSpPr>
              <p:cNvPr id="111" name="연결선: 꺾임 110">
                <a:extLst>
                  <a:ext uri="{FF2B5EF4-FFF2-40B4-BE49-F238E27FC236}">
                    <a16:creationId xmlns:a16="http://schemas.microsoft.com/office/drawing/2014/main" id="{BE609471-4E09-AC5C-0135-506C91AE00CB}"/>
                  </a:ext>
                </a:extLst>
              </p:cNvPr>
              <p:cNvCxnSpPr>
                <a:cxnSpLocks/>
                <a:stCxn id="106" idx="0"/>
                <a:endCxn id="105" idx="0"/>
              </p:cNvCxnSpPr>
              <p:nvPr/>
            </p:nvCxnSpPr>
            <p:spPr>
              <a:xfrm rot="5400000" flipH="1" flipV="1">
                <a:off x="8589222" y="1757755"/>
                <a:ext cx="12700" cy="1785552"/>
              </a:xfrm>
              <a:prstGeom prst="bentConnector3">
                <a:avLst>
                  <a:gd name="adj1" fmla="val 1800000"/>
                </a:avLst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연결선: 꺾임 112">
                <a:extLst>
                  <a:ext uri="{FF2B5EF4-FFF2-40B4-BE49-F238E27FC236}">
                    <a16:creationId xmlns:a16="http://schemas.microsoft.com/office/drawing/2014/main" id="{F9FEA3D1-1BC0-26C1-326D-2B46D46B1CC1}"/>
                  </a:ext>
                </a:extLst>
              </p:cNvPr>
              <p:cNvCxnSpPr>
                <a:cxnSpLocks/>
                <a:stCxn id="107" idx="0"/>
                <a:endCxn id="108" idx="0"/>
              </p:cNvCxnSpPr>
              <p:nvPr/>
            </p:nvCxnSpPr>
            <p:spPr>
              <a:xfrm rot="5400000" flipH="1" flipV="1">
                <a:off x="10821162" y="2204143"/>
                <a:ext cx="12700" cy="892776"/>
              </a:xfrm>
              <a:prstGeom prst="bentConnector3">
                <a:avLst>
                  <a:gd name="adj1" fmla="val 1800000"/>
                </a:avLst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연결선: 꺾임 114">
                <a:extLst>
                  <a:ext uri="{FF2B5EF4-FFF2-40B4-BE49-F238E27FC236}">
                    <a16:creationId xmlns:a16="http://schemas.microsoft.com/office/drawing/2014/main" id="{5396B72E-FF81-640F-E648-B5F4C4FCD21C}"/>
                  </a:ext>
                </a:extLst>
              </p:cNvPr>
              <p:cNvCxnSpPr>
                <a:cxnSpLocks/>
                <a:stCxn id="110" idx="0"/>
                <a:endCxn id="104" idx="1"/>
              </p:cNvCxnSpPr>
              <p:nvPr/>
            </p:nvCxnSpPr>
            <p:spPr>
              <a:xfrm rot="5400000" flipH="1" flipV="1">
                <a:off x="8432671" y="1783480"/>
                <a:ext cx="1023603" cy="710501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6" name="직사각형 115">
                <a:extLst>
                  <a:ext uri="{FF2B5EF4-FFF2-40B4-BE49-F238E27FC236}">
                    <a16:creationId xmlns:a16="http://schemas.microsoft.com/office/drawing/2014/main" id="{FD10A908-78CF-78AC-54A3-78FE2FDC8381}"/>
                  </a:ext>
                </a:extLst>
              </p:cNvPr>
              <p:cNvSpPr/>
              <p:nvPr/>
            </p:nvSpPr>
            <p:spPr>
              <a:xfrm>
                <a:off x="8654404" y="2372034"/>
                <a:ext cx="96644" cy="9664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7" name="직사각형 116">
                <a:extLst>
                  <a:ext uri="{FF2B5EF4-FFF2-40B4-BE49-F238E27FC236}">
                    <a16:creationId xmlns:a16="http://schemas.microsoft.com/office/drawing/2014/main" id="{C8D800AD-CAF2-C541-367C-11865FFF5B61}"/>
                  </a:ext>
                </a:extLst>
              </p:cNvPr>
              <p:cNvSpPr/>
              <p:nvPr/>
            </p:nvSpPr>
            <p:spPr>
              <a:xfrm>
                <a:off x="10767727" y="2411403"/>
                <a:ext cx="96644" cy="9664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18" name="연결선: 꺾임 117">
                <a:extLst>
                  <a:ext uri="{FF2B5EF4-FFF2-40B4-BE49-F238E27FC236}">
                    <a16:creationId xmlns:a16="http://schemas.microsoft.com/office/drawing/2014/main" id="{7CF7A7BA-D285-B3A4-28FF-3F61F9E7AA90}"/>
                  </a:ext>
                </a:extLst>
              </p:cNvPr>
              <p:cNvCxnSpPr>
                <a:cxnSpLocks/>
                <a:stCxn id="117" idx="0"/>
                <a:endCxn id="104" idx="3"/>
              </p:cNvCxnSpPr>
              <p:nvPr/>
            </p:nvCxnSpPr>
            <p:spPr>
              <a:xfrm rot="16200000" flipV="1">
                <a:off x="10109040" y="1704393"/>
                <a:ext cx="784475" cy="629545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4FF6B8C3-6860-0DD8-6F00-10DDEEFA2BBF}"/>
                  </a:ext>
                </a:extLst>
              </p:cNvPr>
              <p:cNvSpPr txBox="1"/>
              <p:nvPr/>
            </p:nvSpPr>
            <p:spPr>
              <a:xfrm>
                <a:off x="7709813" y="1973472"/>
                <a:ext cx="1758815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solidFill>
                      <a:sysClr val="windowText" lastClr="000000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여름의 날씨와 관련 있는 스킬들</a:t>
                </a:r>
                <a:endParaRPr lang="en-US" altLang="ko-KR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FDB0A29B-B655-352F-B3E5-2AD9CF96F79B}"/>
                  </a:ext>
                </a:extLst>
              </p:cNvPr>
              <p:cNvSpPr txBox="1"/>
              <p:nvPr/>
            </p:nvSpPr>
            <p:spPr>
              <a:xfrm>
                <a:off x="10384121" y="1973472"/>
                <a:ext cx="886781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solidFill>
                      <a:sysClr val="windowText" lastClr="000000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시원한 이펙트</a:t>
                </a:r>
                <a:endParaRPr lang="en-US" altLang="ko-KR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A5B6305C-334B-3435-A0CB-3C2C7D4BBAD7}"/>
                </a:ext>
              </a:extLst>
            </p:cNvPr>
            <p:cNvGrpSpPr/>
            <p:nvPr/>
          </p:nvGrpSpPr>
          <p:grpSpPr>
            <a:xfrm>
              <a:off x="320302" y="1200070"/>
              <a:ext cx="5678672" cy="2623424"/>
              <a:chOff x="320302" y="1200070"/>
              <a:chExt cx="5678672" cy="2623424"/>
            </a:xfrm>
          </p:grpSpPr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9B01DB5C-92EF-1892-18BA-71EA7E5174BA}"/>
                  </a:ext>
                </a:extLst>
              </p:cNvPr>
              <p:cNvSpPr/>
              <p:nvPr/>
            </p:nvSpPr>
            <p:spPr>
              <a:xfrm>
                <a:off x="320302" y="1200070"/>
                <a:ext cx="5678672" cy="262342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rgbClr val="F2D57E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703C0C34-0104-8843-4864-8A9E4C015AF2}"/>
                  </a:ext>
                </a:extLst>
              </p:cNvPr>
              <p:cNvSpPr/>
              <p:nvPr/>
            </p:nvSpPr>
            <p:spPr>
              <a:xfrm>
                <a:off x="953197" y="2906983"/>
                <a:ext cx="5000883" cy="88193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50" name="그림 49">
                <a:extLst>
                  <a:ext uri="{FF2B5EF4-FFF2-40B4-BE49-F238E27FC236}">
                    <a16:creationId xmlns:a16="http://schemas.microsoft.com/office/drawing/2014/main" id="{E60F4E2A-E7CA-0753-3E49-923F6239D2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11739" y="3056133"/>
                <a:ext cx="585217" cy="585217"/>
              </a:xfrm>
              <a:prstGeom prst="rect">
                <a:avLst/>
              </a:prstGeom>
            </p:spPr>
          </p:pic>
          <p:pic>
            <p:nvPicPr>
              <p:cNvPr id="51" name="그림 50" descr="예술이(가) 표시된 사진&#10;&#10;자동 생성된 설명">
                <a:extLst>
                  <a:ext uri="{FF2B5EF4-FFF2-40B4-BE49-F238E27FC236}">
                    <a16:creationId xmlns:a16="http://schemas.microsoft.com/office/drawing/2014/main" id="{5BC1EC7B-BD5B-D97A-9031-C36CA94F4B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60566" y="3056133"/>
                <a:ext cx="585217" cy="585217"/>
              </a:xfrm>
              <a:prstGeom prst="rect">
                <a:avLst/>
              </a:prstGeom>
            </p:spPr>
          </p:pic>
          <p:pic>
            <p:nvPicPr>
              <p:cNvPr id="52" name="그림 51" descr="양초, 예술이(가) 표시된 사진&#10;&#10;자동 생성된 설명">
                <a:extLst>
                  <a:ext uri="{FF2B5EF4-FFF2-40B4-BE49-F238E27FC236}">
                    <a16:creationId xmlns:a16="http://schemas.microsoft.com/office/drawing/2014/main" id="{5138459F-C229-F657-6971-287B9F6878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35361" y="3054550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63" name="그림 62" descr="의류, 만화 영화, 가상의 캐릭터, 코스튬이(가) 표시된 사진&#10;&#10;자동 생성된 설명">
                <a:extLst>
                  <a:ext uri="{FF2B5EF4-FFF2-40B4-BE49-F238E27FC236}">
                    <a16:creationId xmlns:a16="http://schemas.microsoft.com/office/drawing/2014/main" id="{798AE06E-7FC9-ED10-0C14-07DE489CA2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266" r="6576"/>
              <a:stretch/>
            </p:blipFill>
            <p:spPr>
              <a:xfrm>
                <a:off x="365196" y="1626858"/>
                <a:ext cx="1587591" cy="2173827"/>
              </a:xfrm>
              <a:prstGeom prst="rect">
                <a:avLst/>
              </a:prstGeom>
            </p:spPr>
          </p:pic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0A29510D-1972-A551-5DB9-72AB5F1F9CCC}"/>
                  </a:ext>
                </a:extLst>
              </p:cNvPr>
              <p:cNvSpPr txBox="1"/>
              <p:nvPr/>
            </p:nvSpPr>
            <p:spPr>
              <a:xfrm>
                <a:off x="3133442" y="1924644"/>
                <a:ext cx="803425" cy="246221"/>
              </a:xfrm>
              <a:prstGeom prst="rect">
                <a:avLst/>
              </a:prstGeom>
              <a:solidFill>
                <a:srgbClr val="F2D57E"/>
              </a:solidFill>
              <a:ln>
                <a:solidFill>
                  <a:srgbClr val="F2D57E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봄의 분위기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cxnSp>
            <p:nvCxnSpPr>
              <p:cNvPr id="72" name="연결선: 꺾임 71">
                <a:extLst>
                  <a:ext uri="{FF2B5EF4-FFF2-40B4-BE49-F238E27FC236}">
                    <a16:creationId xmlns:a16="http://schemas.microsoft.com/office/drawing/2014/main" id="{B5F64494-5D8D-4DC0-67EA-72B8684F5677}"/>
                  </a:ext>
                </a:extLst>
              </p:cNvPr>
              <p:cNvCxnSpPr>
                <a:cxnSpLocks/>
                <a:stCxn id="71" idx="1"/>
                <a:endCxn id="50" idx="0"/>
              </p:cNvCxnSpPr>
              <p:nvPr/>
            </p:nvCxnSpPr>
            <p:spPr>
              <a:xfrm rot="10800000" flipV="1">
                <a:off x="2604348" y="2047755"/>
                <a:ext cx="529094" cy="1008378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연결선: 꺾임 72">
                <a:extLst>
                  <a:ext uri="{FF2B5EF4-FFF2-40B4-BE49-F238E27FC236}">
                    <a16:creationId xmlns:a16="http://schemas.microsoft.com/office/drawing/2014/main" id="{A96E9E40-2EB3-3D1B-D13A-104EC6D8758F}"/>
                  </a:ext>
                </a:extLst>
              </p:cNvPr>
              <p:cNvCxnSpPr>
                <a:cxnSpLocks/>
                <a:stCxn id="52" idx="0"/>
                <a:endCxn id="51" idx="0"/>
              </p:cNvCxnSpPr>
              <p:nvPr/>
            </p:nvCxnSpPr>
            <p:spPr>
              <a:xfrm rot="16200000" flipH="1">
                <a:off x="4440176" y="2443134"/>
                <a:ext cx="1583" cy="1224414"/>
              </a:xfrm>
              <a:prstGeom prst="bentConnector3">
                <a:avLst>
                  <a:gd name="adj1" fmla="val -14440935"/>
                </a:avLst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연결선: 꺾임 76">
                <a:extLst>
                  <a:ext uri="{FF2B5EF4-FFF2-40B4-BE49-F238E27FC236}">
                    <a16:creationId xmlns:a16="http://schemas.microsoft.com/office/drawing/2014/main" id="{7E0E7A6E-C75C-EA8C-4E04-514F38DD6671}"/>
                  </a:ext>
                </a:extLst>
              </p:cNvPr>
              <p:cNvCxnSpPr>
                <a:cxnSpLocks/>
                <a:stCxn id="71" idx="3"/>
                <a:endCxn id="80" idx="0"/>
              </p:cNvCxnSpPr>
              <p:nvPr/>
            </p:nvCxnSpPr>
            <p:spPr>
              <a:xfrm>
                <a:off x="3936867" y="2047755"/>
                <a:ext cx="504101" cy="777887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직사각형 79">
                <a:extLst>
                  <a:ext uri="{FF2B5EF4-FFF2-40B4-BE49-F238E27FC236}">
                    <a16:creationId xmlns:a16="http://schemas.microsoft.com/office/drawing/2014/main" id="{00212892-5B62-632B-9413-FCF859D9C0A6}"/>
                  </a:ext>
                </a:extLst>
              </p:cNvPr>
              <p:cNvSpPr/>
              <p:nvPr/>
            </p:nvSpPr>
            <p:spPr>
              <a:xfrm>
                <a:off x="4392646" y="2825642"/>
                <a:ext cx="96644" cy="9664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8C3FA1E3-C07F-818F-D583-85DEDBCB92BD}"/>
                  </a:ext>
                </a:extLst>
              </p:cNvPr>
              <p:cNvSpPr txBox="1"/>
              <p:nvPr/>
            </p:nvSpPr>
            <p:spPr>
              <a:xfrm>
                <a:off x="3847466" y="2394299"/>
                <a:ext cx="1252266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dirty="0">
                    <a:solidFill>
                      <a:sysClr val="windowText" lastClr="000000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꽃이 피어나는 이펙트</a:t>
                </a:r>
                <a:endParaRPr lang="en-US" altLang="ko-KR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82" name="직사각형 81">
                <a:extLst>
                  <a:ext uri="{FF2B5EF4-FFF2-40B4-BE49-F238E27FC236}">
                    <a16:creationId xmlns:a16="http://schemas.microsoft.com/office/drawing/2014/main" id="{297D1D08-14F1-5774-E0FF-E3469ACDF7A1}"/>
                  </a:ext>
                </a:extLst>
              </p:cNvPr>
              <p:cNvSpPr/>
              <p:nvPr/>
            </p:nvSpPr>
            <p:spPr>
              <a:xfrm>
                <a:off x="2063191" y="2394299"/>
                <a:ext cx="1087377" cy="36932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C69E8D20-9557-70F5-E322-4C359D924FD4}"/>
                  </a:ext>
                </a:extLst>
              </p:cNvPr>
              <p:cNvSpPr txBox="1"/>
              <p:nvPr/>
            </p:nvSpPr>
            <p:spPr>
              <a:xfrm>
                <a:off x="1914913" y="2394299"/>
                <a:ext cx="1385316" cy="4001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[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깨달음 노드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(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직업각인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)]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algn="ctr"/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만개</a:t>
                </a:r>
                <a:endPara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559FD2B3-1B5C-EA4D-C5F7-196218C4D183}"/>
                  </a:ext>
                </a:extLst>
              </p:cNvPr>
              <p:cNvSpPr txBox="1"/>
              <p:nvPr/>
            </p:nvSpPr>
            <p:spPr>
              <a:xfrm>
                <a:off x="2762381" y="1280030"/>
                <a:ext cx="79861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&lt; </a:t>
                </a:r>
                <a:r>
                  <a:rPr lang="ko-KR" altLang="en-US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도화가</a:t>
                </a:r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&gt; 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D1FCA7D9-E272-CC5B-888A-80851218186B}"/>
              </a:ext>
            </a:extLst>
          </p:cNvPr>
          <p:cNvSpPr txBox="1"/>
          <p:nvPr/>
        </p:nvSpPr>
        <p:spPr>
          <a:xfrm>
            <a:off x="3054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0543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039619-AD75-8568-D889-5F8B00FF38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A905F5FA-DAAF-ACBD-196C-36852DA12E55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00B5B58-817E-187E-8C79-E773E8F04163}"/>
              </a:ext>
            </a:extLst>
          </p:cNvPr>
          <p:cNvSpPr txBox="1"/>
          <p:nvPr/>
        </p:nvSpPr>
        <p:spPr>
          <a:xfrm>
            <a:off x="811314" y="155864"/>
            <a:ext cx="239518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분석 </a:t>
            </a:r>
            <a:r>
              <a:rPr lang="ko-KR" altLang="en-US" sz="105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및 기획의 배경 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A898121-2910-61FA-89BE-47115E98122A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470A963D-A65D-6DCD-2149-DA871B1FA0F4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15AED606-9CD4-3991-E4D9-B8EC01C34FCC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61" name="직선 연결선 60">
                  <a:extLst>
                    <a:ext uri="{FF2B5EF4-FFF2-40B4-BE49-F238E27FC236}">
                      <a16:creationId xmlns:a16="http://schemas.microsoft.com/office/drawing/2014/main" id="{792A05F2-6A14-8A5F-6278-386FFF0CB1A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8CB113A5-283B-9E26-C8E9-BAE6B0B9FA68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F3E536A9-D5F2-C6D4-6F97-BB0729C0FDDD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57" name="직선 연결선 56">
                  <a:extLst>
                    <a:ext uri="{FF2B5EF4-FFF2-40B4-BE49-F238E27FC236}">
                      <a16:creationId xmlns:a16="http://schemas.microsoft.com/office/drawing/2014/main" id="{D9039FBB-A141-4E1A-8828-13DF7BB111B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A49AB3E8-3FBA-79DB-C6DC-6BAEBA79BE2D}"/>
                    </a:ext>
                  </a:extLst>
                </p:cNvPr>
                <p:cNvSpPr txBox="1"/>
                <p:nvPr/>
              </p:nvSpPr>
              <p:spPr>
                <a:xfrm>
                  <a:off x="4520829" y="6780876"/>
                  <a:ext cx="65594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클래스 소개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29CC954E-0A37-EB4E-FC6F-6648F12A993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 59">
                  <a:extLst>
                    <a:ext uri="{FF2B5EF4-FFF2-40B4-BE49-F238E27FC236}">
                      <a16:creationId xmlns:a16="http://schemas.microsoft.com/office/drawing/2014/main" id="{7B9A6F68-0B2F-7D5C-8E06-3C7D1A17AB2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4E840E57-B6C8-BEFA-7084-172D2F1061C3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315FED23-FAA7-FC38-E2B9-D0D7E730CF1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346FF7A8-69DF-0EAB-8ED0-E501A0FA9F50}"/>
                    </a:ext>
                  </a:extLst>
                </p:cNvPr>
                <p:cNvSpPr txBox="1"/>
                <p:nvPr/>
              </p:nvSpPr>
              <p:spPr>
                <a:xfrm>
                  <a:off x="7012728" y="6780876"/>
                  <a:ext cx="63350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 err="1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아크패시브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74F3E95C-1738-E6BE-4087-D3C9572ED439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B72C1C21-5795-25B0-E65E-5DA431D598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6AC67CEB-79FD-214C-AF8E-AB87DBB61E2F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24E5BE33-72A1-B606-2FCA-C320A71F0F55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37F70102-57E6-90D4-F57F-8DAAB2F76AB5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다이아몬드 21">
                <a:extLst>
                  <a:ext uri="{FF2B5EF4-FFF2-40B4-BE49-F238E27FC236}">
                    <a16:creationId xmlns:a16="http://schemas.microsoft.com/office/drawing/2014/main" id="{518D5EB2-AC2A-2E9D-8587-DA575BDDF389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다이아몬드 24">
                <a:extLst>
                  <a:ext uri="{FF2B5EF4-FFF2-40B4-BE49-F238E27FC236}">
                    <a16:creationId xmlns:a16="http://schemas.microsoft.com/office/drawing/2014/main" id="{9F8642DE-3EB3-FB66-13C4-6B8B81453FA9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1968F134-DCE1-885C-A984-931BF7679851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99EFE33C-D89F-8A15-43FB-0ADF073D9710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A5193A2-AF74-9B26-AC85-5A8B27CA9BD2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42AC7B8E-2624-A172-8F3E-4A407B6ED6A0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DC14BEF9-83E6-15C7-8080-9011EE5D34FA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E0B16A5E-9488-5BF1-45A8-F651593662D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84353929-7615-9C37-80F1-2EACF136A36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grpSp>
        <p:nvGrpSpPr>
          <p:cNvPr id="154" name="그룹 153">
            <a:extLst>
              <a:ext uri="{FF2B5EF4-FFF2-40B4-BE49-F238E27FC236}">
                <a16:creationId xmlns:a16="http://schemas.microsoft.com/office/drawing/2014/main" id="{902FEED1-E9F8-6463-1B88-0662F2F8D365}"/>
              </a:ext>
            </a:extLst>
          </p:cNvPr>
          <p:cNvGrpSpPr/>
          <p:nvPr/>
        </p:nvGrpSpPr>
        <p:grpSpPr>
          <a:xfrm>
            <a:off x="6193028" y="2794316"/>
            <a:ext cx="5678672" cy="2623424"/>
            <a:chOff x="6133870" y="796051"/>
            <a:chExt cx="5678672" cy="2623424"/>
          </a:xfrm>
        </p:grpSpPr>
        <p:sp>
          <p:nvSpPr>
            <p:cNvPr id="153" name="직사각형 152">
              <a:extLst>
                <a:ext uri="{FF2B5EF4-FFF2-40B4-BE49-F238E27FC236}">
                  <a16:creationId xmlns:a16="http://schemas.microsoft.com/office/drawing/2014/main" id="{6B9E8A1C-5BDF-65EF-F356-A2EE75098772}"/>
                </a:ext>
              </a:extLst>
            </p:cNvPr>
            <p:cNvSpPr/>
            <p:nvPr/>
          </p:nvSpPr>
          <p:spPr>
            <a:xfrm>
              <a:off x="6133870" y="796051"/>
              <a:ext cx="5678672" cy="26234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glow rad="38100">
                <a:srgbClr val="F2D57E"/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2" name="직사각형 151">
              <a:extLst>
                <a:ext uri="{FF2B5EF4-FFF2-40B4-BE49-F238E27FC236}">
                  <a16:creationId xmlns:a16="http://schemas.microsoft.com/office/drawing/2014/main" id="{69AE374A-384F-BB39-260C-C0020331F142}"/>
                </a:ext>
              </a:extLst>
            </p:cNvPr>
            <p:cNvSpPr/>
            <p:nvPr/>
          </p:nvSpPr>
          <p:spPr>
            <a:xfrm>
              <a:off x="6934200" y="2502964"/>
              <a:ext cx="4839373" cy="88193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D85B65D-654F-4910-E35E-FC8F2CB61595}"/>
                </a:ext>
              </a:extLst>
            </p:cNvPr>
            <p:cNvSpPr txBox="1"/>
            <p:nvPr/>
          </p:nvSpPr>
          <p:spPr>
            <a:xfrm>
              <a:off x="8512183" y="859203"/>
              <a:ext cx="92204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&lt; 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기상술사 </a:t>
              </a:r>
              <a:r>
                <a:rPr lang="en-US" altLang="ko-KR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&gt;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pic>
          <p:nvPicPr>
            <p:cNvPr id="20" name="그림 19" descr="만화 영화, 댄스이(가) 표시된 사진&#10;&#10;자동 생성된 설명">
              <a:extLst>
                <a:ext uri="{FF2B5EF4-FFF2-40B4-BE49-F238E27FC236}">
                  <a16:creationId xmlns:a16="http://schemas.microsoft.com/office/drawing/2014/main" id="{D2E56130-F19B-8A8A-EF0C-745D47B10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42" t="2273" r="39226" b="5838"/>
            <a:stretch/>
          </p:blipFill>
          <p:spPr>
            <a:xfrm>
              <a:off x="6203330" y="944123"/>
              <a:ext cx="1470355" cy="2423968"/>
            </a:xfrm>
            <a:prstGeom prst="rect">
              <a:avLst/>
            </a:prstGeom>
          </p:spPr>
        </p:pic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49F9F418-C12B-A06B-60FB-C88D5DF1DC83}"/>
                </a:ext>
              </a:extLst>
            </p:cNvPr>
            <p:cNvSpPr txBox="1"/>
            <p:nvPr/>
          </p:nvSpPr>
          <p:spPr>
            <a:xfrm>
              <a:off x="9299723" y="1503817"/>
              <a:ext cx="886781" cy="246221"/>
            </a:xfrm>
            <a:prstGeom prst="rect">
              <a:avLst/>
            </a:prstGeom>
            <a:solidFill>
              <a:srgbClr val="F2D57E"/>
            </a:solidFill>
            <a:ln>
              <a:solidFill>
                <a:srgbClr val="F2D57E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여름의 분위기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pic>
          <p:nvPicPr>
            <p:cNvPr id="79" name="그림 78" descr="스크린샷, 댄스, 예술이(가) 표시된 사진&#10;&#10;자동 생성된 설명">
              <a:extLst>
                <a:ext uri="{FF2B5EF4-FFF2-40B4-BE49-F238E27FC236}">
                  <a16:creationId xmlns:a16="http://schemas.microsoft.com/office/drawing/2014/main" id="{8310E3E5-513C-F9B1-C9FF-756EDF2036B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88598" y="2650531"/>
              <a:ext cx="586800" cy="586800"/>
            </a:xfrm>
            <a:prstGeom prst="rect">
              <a:avLst/>
            </a:prstGeom>
          </p:spPr>
        </p:pic>
        <p:pic>
          <p:nvPicPr>
            <p:cNvPr id="83" name="그림 82" descr="스크린샷, 일렉트릭 블루, 다채로움이(가) 표시된 사진&#10;&#10;자동 생성된 설명">
              <a:extLst>
                <a:ext uri="{FF2B5EF4-FFF2-40B4-BE49-F238E27FC236}">
                  <a16:creationId xmlns:a16="http://schemas.microsoft.com/office/drawing/2014/main" id="{D9AD06FA-AAA9-BB18-BA56-BBC762D216D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3046" y="2650531"/>
              <a:ext cx="586800" cy="586800"/>
            </a:xfrm>
            <a:prstGeom prst="rect">
              <a:avLst/>
            </a:prstGeom>
          </p:spPr>
        </p:pic>
        <p:pic>
          <p:nvPicPr>
            <p:cNvPr id="85" name="그림 84" descr="예술, 스크린샷이(가) 표시된 사진&#10;&#10;자동 생성된 설명">
              <a:extLst>
                <a:ext uri="{FF2B5EF4-FFF2-40B4-BE49-F238E27FC236}">
                  <a16:creationId xmlns:a16="http://schemas.microsoft.com/office/drawing/2014/main" id="{9EF911FF-AE84-0571-C833-8B2FE2D85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81374" y="2650531"/>
              <a:ext cx="586800" cy="586800"/>
            </a:xfrm>
            <a:prstGeom prst="rect">
              <a:avLst/>
            </a:prstGeom>
          </p:spPr>
        </p:pic>
        <p:pic>
          <p:nvPicPr>
            <p:cNvPr id="87" name="그림 86" descr="예술, 페인팅, 사진 액자이(가) 표시된 사진&#10;&#10;자동 생성된 설명">
              <a:extLst>
                <a:ext uri="{FF2B5EF4-FFF2-40B4-BE49-F238E27FC236}">
                  <a16:creationId xmlns:a16="http://schemas.microsoft.com/office/drawing/2014/main" id="{F7A32395-C7D6-4238-4FC7-3443371AE64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74150" y="2650531"/>
              <a:ext cx="586800" cy="586800"/>
            </a:xfrm>
            <a:prstGeom prst="rect">
              <a:avLst/>
            </a:prstGeom>
          </p:spPr>
        </p:pic>
        <p:pic>
          <p:nvPicPr>
            <p:cNvPr id="102" name="그림 101" descr="나비, 사람, 빛이(가) 표시된 사진&#10;&#10;자동 생성된 설명">
              <a:extLst>
                <a:ext uri="{FF2B5EF4-FFF2-40B4-BE49-F238E27FC236}">
                  <a16:creationId xmlns:a16="http://schemas.microsoft.com/office/drawing/2014/main" id="{C77FB557-7968-9709-4523-2D3EF6EA0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95822" y="2650531"/>
              <a:ext cx="586800" cy="586800"/>
            </a:xfrm>
            <a:prstGeom prst="rect">
              <a:avLst/>
            </a:prstGeom>
          </p:spPr>
        </p:pic>
        <p:cxnSp>
          <p:nvCxnSpPr>
            <p:cNvPr id="103" name="연결선: 꺾임 102">
              <a:extLst>
                <a:ext uri="{FF2B5EF4-FFF2-40B4-BE49-F238E27FC236}">
                  <a16:creationId xmlns:a16="http://schemas.microsoft.com/office/drawing/2014/main" id="{23B77298-9BA3-231F-0D40-381A214A7975}"/>
                </a:ext>
              </a:extLst>
            </p:cNvPr>
            <p:cNvCxnSpPr>
              <a:cxnSpLocks/>
              <a:stCxn id="83" idx="0"/>
              <a:endCxn id="79" idx="0"/>
            </p:cNvCxnSpPr>
            <p:nvPr/>
          </p:nvCxnSpPr>
          <p:spPr>
            <a:xfrm rot="5400000" flipH="1" flipV="1">
              <a:off x="8589222" y="1757755"/>
              <a:ext cx="12700" cy="1785552"/>
            </a:xfrm>
            <a:prstGeom prst="bentConnector3">
              <a:avLst>
                <a:gd name="adj1" fmla="val 1800000"/>
              </a:avLst>
            </a:prstGeom>
            <a:ln w="6350">
              <a:solidFill>
                <a:srgbClr val="F2D5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연결선: 꺾임 108">
              <a:extLst>
                <a:ext uri="{FF2B5EF4-FFF2-40B4-BE49-F238E27FC236}">
                  <a16:creationId xmlns:a16="http://schemas.microsoft.com/office/drawing/2014/main" id="{BCCF3772-FA83-3982-FF48-11801C37E0B3}"/>
                </a:ext>
              </a:extLst>
            </p:cNvPr>
            <p:cNvCxnSpPr>
              <a:cxnSpLocks/>
              <a:stCxn id="85" idx="0"/>
              <a:endCxn id="87" idx="0"/>
            </p:cNvCxnSpPr>
            <p:nvPr/>
          </p:nvCxnSpPr>
          <p:spPr>
            <a:xfrm rot="5400000" flipH="1" flipV="1">
              <a:off x="10821162" y="2204143"/>
              <a:ext cx="12700" cy="892776"/>
            </a:xfrm>
            <a:prstGeom prst="bentConnector3">
              <a:avLst>
                <a:gd name="adj1" fmla="val 1800000"/>
              </a:avLst>
            </a:prstGeom>
            <a:ln w="6350">
              <a:solidFill>
                <a:srgbClr val="F2D5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연결선: 꺾임 111">
              <a:extLst>
                <a:ext uri="{FF2B5EF4-FFF2-40B4-BE49-F238E27FC236}">
                  <a16:creationId xmlns:a16="http://schemas.microsoft.com/office/drawing/2014/main" id="{CE01DAE5-A74A-3ABE-9EFC-16C4EB428617}"/>
                </a:ext>
              </a:extLst>
            </p:cNvPr>
            <p:cNvCxnSpPr>
              <a:cxnSpLocks/>
              <a:stCxn id="102" idx="0"/>
              <a:endCxn id="76" idx="1"/>
            </p:cNvCxnSpPr>
            <p:nvPr/>
          </p:nvCxnSpPr>
          <p:spPr>
            <a:xfrm rot="5400000" flipH="1" flipV="1">
              <a:off x="8432671" y="1783480"/>
              <a:ext cx="1023603" cy="710501"/>
            </a:xfrm>
            <a:prstGeom prst="bentConnector2">
              <a:avLst/>
            </a:prstGeom>
            <a:ln w="6350">
              <a:solidFill>
                <a:srgbClr val="F2D5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id="{A9A09D2F-51ED-B736-E27F-3EFBD90E0E43}"/>
                </a:ext>
              </a:extLst>
            </p:cNvPr>
            <p:cNvSpPr/>
            <p:nvPr/>
          </p:nvSpPr>
          <p:spPr>
            <a:xfrm>
              <a:off x="8654404" y="2372034"/>
              <a:ext cx="96644" cy="966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4" name="직사각형 123">
              <a:extLst>
                <a:ext uri="{FF2B5EF4-FFF2-40B4-BE49-F238E27FC236}">
                  <a16:creationId xmlns:a16="http://schemas.microsoft.com/office/drawing/2014/main" id="{5C5E992A-8295-D8B3-B09C-50BEFAB1F22A}"/>
                </a:ext>
              </a:extLst>
            </p:cNvPr>
            <p:cNvSpPr/>
            <p:nvPr/>
          </p:nvSpPr>
          <p:spPr>
            <a:xfrm>
              <a:off x="10767727" y="2411403"/>
              <a:ext cx="96644" cy="966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31" name="연결선: 꺾임 130">
              <a:extLst>
                <a:ext uri="{FF2B5EF4-FFF2-40B4-BE49-F238E27FC236}">
                  <a16:creationId xmlns:a16="http://schemas.microsoft.com/office/drawing/2014/main" id="{D7A0EB52-D1E0-61E8-E389-6C112FB38C04}"/>
                </a:ext>
              </a:extLst>
            </p:cNvPr>
            <p:cNvCxnSpPr>
              <a:cxnSpLocks/>
              <a:stCxn id="124" idx="0"/>
              <a:endCxn id="76" idx="3"/>
            </p:cNvCxnSpPr>
            <p:nvPr/>
          </p:nvCxnSpPr>
          <p:spPr>
            <a:xfrm rot="16200000" flipV="1">
              <a:off x="10109040" y="1704393"/>
              <a:ext cx="784475" cy="629545"/>
            </a:xfrm>
            <a:prstGeom prst="bentConnector2">
              <a:avLst/>
            </a:prstGeom>
            <a:ln w="6350">
              <a:solidFill>
                <a:srgbClr val="F2D5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2A89A60B-6973-D17B-836D-1EA7E59C76A0}"/>
                </a:ext>
              </a:extLst>
            </p:cNvPr>
            <p:cNvSpPr txBox="1"/>
            <p:nvPr/>
          </p:nvSpPr>
          <p:spPr>
            <a:xfrm>
              <a:off x="7709813" y="1973472"/>
              <a:ext cx="1758815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여름의 날씨와 관련 있는 스킬들</a:t>
              </a:r>
              <a:endParaRPr lang="en-US" altLang="ko-KR" sz="1000" dirty="0">
                <a:solidFill>
                  <a:sysClr val="windowText" lastClr="000000"/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B53F62A9-D50C-A14A-72E6-A717D4017AD6}"/>
                </a:ext>
              </a:extLst>
            </p:cNvPr>
            <p:cNvSpPr txBox="1"/>
            <p:nvPr/>
          </p:nvSpPr>
          <p:spPr>
            <a:xfrm>
              <a:off x="10384121" y="1973472"/>
              <a:ext cx="886781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시원한 이펙트</a:t>
              </a:r>
              <a:endParaRPr lang="en-US" altLang="ko-KR" sz="1000" dirty="0">
                <a:solidFill>
                  <a:sysClr val="windowText" lastClr="000000"/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1D68FC0-7A65-8C8F-6DC0-BCFDDAF24A11}"/>
              </a:ext>
            </a:extLst>
          </p:cNvPr>
          <p:cNvGrpSpPr/>
          <p:nvPr/>
        </p:nvGrpSpPr>
        <p:grpSpPr>
          <a:xfrm>
            <a:off x="320302" y="2794316"/>
            <a:ext cx="5678672" cy="2623424"/>
            <a:chOff x="320302" y="1200070"/>
            <a:chExt cx="5678672" cy="2623424"/>
          </a:xfrm>
        </p:grpSpPr>
        <p:sp>
          <p:nvSpPr>
            <p:cNvPr id="146" name="직사각형 145">
              <a:extLst>
                <a:ext uri="{FF2B5EF4-FFF2-40B4-BE49-F238E27FC236}">
                  <a16:creationId xmlns:a16="http://schemas.microsoft.com/office/drawing/2014/main" id="{D8540725-6152-0C80-B335-6EEED29BF2DD}"/>
                </a:ext>
              </a:extLst>
            </p:cNvPr>
            <p:cNvSpPr/>
            <p:nvPr/>
          </p:nvSpPr>
          <p:spPr>
            <a:xfrm>
              <a:off x="320302" y="1200070"/>
              <a:ext cx="5678672" cy="26234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glow rad="38100">
                <a:srgbClr val="F2D57E"/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B6E94BC6-6B00-D22B-B113-F1286207D5DA}"/>
                </a:ext>
              </a:extLst>
            </p:cNvPr>
            <p:cNvSpPr/>
            <p:nvPr/>
          </p:nvSpPr>
          <p:spPr>
            <a:xfrm>
              <a:off x="953197" y="2906983"/>
              <a:ext cx="5000883" cy="88193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4" name="그림 93">
              <a:extLst>
                <a:ext uri="{FF2B5EF4-FFF2-40B4-BE49-F238E27FC236}">
                  <a16:creationId xmlns:a16="http://schemas.microsoft.com/office/drawing/2014/main" id="{CE739640-CD27-63DC-0356-3CCCF7B9D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11739" y="3056133"/>
              <a:ext cx="585217" cy="585217"/>
            </a:xfrm>
            <a:prstGeom prst="rect">
              <a:avLst/>
            </a:prstGeom>
          </p:spPr>
        </p:pic>
        <p:pic>
          <p:nvPicPr>
            <p:cNvPr id="96" name="그림 95" descr="예술이(가) 표시된 사진&#10;&#10;자동 생성된 설명">
              <a:extLst>
                <a:ext uri="{FF2B5EF4-FFF2-40B4-BE49-F238E27FC236}">
                  <a16:creationId xmlns:a16="http://schemas.microsoft.com/office/drawing/2014/main" id="{F6A7A103-181B-4808-9812-7962439EA06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60566" y="3056133"/>
              <a:ext cx="585217" cy="585217"/>
            </a:xfrm>
            <a:prstGeom prst="rect">
              <a:avLst/>
            </a:prstGeom>
          </p:spPr>
        </p:pic>
        <p:pic>
          <p:nvPicPr>
            <p:cNvPr id="98" name="그림 97" descr="양초, 예술이(가) 표시된 사진&#10;&#10;자동 생성된 설명">
              <a:extLst>
                <a:ext uri="{FF2B5EF4-FFF2-40B4-BE49-F238E27FC236}">
                  <a16:creationId xmlns:a16="http://schemas.microsoft.com/office/drawing/2014/main" id="{CA7577D9-3C9D-07BE-60FE-FF24DBCA8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35361" y="3054550"/>
              <a:ext cx="586800" cy="586800"/>
            </a:xfrm>
            <a:prstGeom prst="rect">
              <a:avLst/>
            </a:prstGeom>
          </p:spPr>
        </p:pic>
        <p:pic>
          <p:nvPicPr>
            <p:cNvPr id="6" name="그림 5" descr="의류, 만화 영화, 가상의 캐릭터, 코스튬이(가) 표시된 사진&#10;&#10;자동 생성된 설명">
              <a:extLst>
                <a:ext uri="{FF2B5EF4-FFF2-40B4-BE49-F238E27FC236}">
                  <a16:creationId xmlns:a16="http://schemas.microsoft.com/office/drawing/2014/main" id="{40FA7368-3B2E-D356-94B5-0A741EE43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266" r="6576"/>
            <a:stretch/>
          </p:blipFill>
          <p:spPr>
            <a:xfrm>
              <a:off x="365196" y="1626858"/>
              <a:ext cx="1587591" cy="2173827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5FDC9C-E3FE-6065-C48D-899BC47F1C72}"/>
                </a:ext>
              </a:extLst>
            </p:cNvPr>
            <p:cNvSpPr txBox="1"/>
            <p:nvPr/>
          </p:nvSpPr>
          <p:spPr>
            <a:xfrm>
              <a:off x="3133442" y="1924644"/>
              <a:ext cx="803425" cy="246221"/>
            </a:xfrm>
            <a:prstGeom prst="rect">
              <a:avLst/>
            </a:prstGeom>
            <a:solidFill>
              <a:srgbClr val="F2D57E"/>
            </a:solidFill>
            <a:ln>
              <a:solidFill>
                <a:srgbClr val="F2D57E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봄의 분위기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cxnSp>
          <p:nvCxnSpPr>
            <p:cNvPr id="48" name="연결선: 꺾임 47">
              <a:extLst>
                <a:ext uri="{FF2B5EF4-FFF2-40B4-BE49-F238E27FC236}">
                  <a16:creationId xmlns:a16="http://schemas.microsoft.com/office/drawing/2014/main" id="{AB70B8E5-32BB-7C20-A197-8E0E6D2B4EFA}"/>
                </a:ext>
              </a:extLst>
            </p:cNvPr>
            <p:cNvCxnSpPr>
              <a:cxnSpLocks/>
              <a:stCxn id="39" idx="1"/>
              <a:endCxn id="94" idx="0"/>
            </p:cNvCxnSpPr>
            <p:nvPr/>
          </p:nvCxnSpPr>
          <p:spPr>
            <a:xfrm rot="10800000" flipV="1">
              <a:off x="2604348" y="2047755"/>
              <a:ext cx="529094" cy="1008378"/>
            </a:xfrm>
            <a:prstGeom prst="bentConnector2">
              <a:avLst/>
            </a:prstGeom>
            <a:ln w="6350">
              <a:solidFill>
                <a:srgbClr val="F2D5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연결선: 꺾임 41">
              <a:extLst>
                <a:ext uri="{FF2B5EF4-FFF2-40B4-BE49-F238E27FC236}">
                  <a16:creationId xmlns:a16="http://schemas.microsoft.com/office/drawing/2014/main" id="{D1C42033-E927-9B61-CF41-ED494FA09CCC}"/>
                </a:ext>
              </a:extLst>
            </p:cNvPr>
            <p:cNvCxnSpPr>
              <a:cxnSpLocks/>
              <a:stCxn id="98" idx="0"/>
              <a:endCxn id="96" idx="0"/>
            </p:cNvCxnSpPr>
            <p:nvPr/>
          </p:nvCxnSpPr>
          <p:spPr>
            <a:xfrm rot="16200000" flipH="1">
              <a:off x="4440176" y="2443134"/>
              <a:ext cx="1583" cy="1224414"/>
            </a:xfrm>
            <a:prstGeom prst="bentConnector3">
              <a:avLst>
                <a:gd name="adj1" fmla="val -14440935"/>
              </a:avLst>
            </a:prstGeom>
            <a:ln w="6350">
              <a:solidFill>
                <a:srgbClr val="F2D5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연결선: 꺾임 46">
              <a:extLst>
                <a:ext uri="{FF2B5EF4-FFF2-40B4-BE49-F238E27FC236}">
                  <a16:creationId xmlns:a16="http://schemas.microsoft.com/office/drawing/2014/main" id="{CE723DAA-D2B7-B92B-31CE-03D2EBF680AD}"/>
                </a:ext>
              </a:extLst>
            </p:cNvPr>
            <p:cNvCxnSpPr>
              <a:cxnSpLocks/>
              <a:stCxn id="39" idx="3"/>
              <a:endCxn id="64" idx="0"/>
            </p:cNvCxnSpPr>
            <p:nvPr/>
          </p:nvCxnSpPr>
          <p:spPr>
            <a:xfrm>
              <a:off x="3936867" y="2047755"/>
              <a:ext cx="504101" cy="777887"/>
            </a:xfrm>
            <a:prstGeom prst="bentConnector2">
              <a:avLst/>
            </a:prstGeom>
            <a:ln w="6350">
              <a:solidFill>
                <a:srgbClr val="F2D5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1552DD48-2B16-271C-88ED-C1C552EF2199}"/>
                </a:ext>
              </a:extLst>
            </p:cNvPr>
            <p:cNvSpPr/>
            <p:nvPr/>
          </p:nvSpPr>
          <p:spPr>
            <a:xfrm>
              <a:off x="4392646" y="2825642"/>
              <a:ext cx="96644" cy="966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7137D914-56FB-D5CE-7954-011FF4ED48F3}"/>
                </a:ext>
              </a:extLst>
            </p:cNvPr>
            <p:cNvSpPr txBox="1"/>
            <p:nvPr/>
          </p:nvSpPr>
          <p:spPr>
            <a:xfrm>
              <a:off x="3847466" y="2394299"/>
              <a:ext cx="125226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꽃이 피어나는 이펙트</a:t>
              </a:r>
              <a:endParaRPr lang="en-US" altLang="ko-KR" sz="1000" dirty="0">
                <a:solidFill>
                  <a:sysClr val="windowText" lastClr="000000"/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8233D247-56E3-0712-CCF9-F9C18FEE0B4B}"/>
                </a:ext>
              </a:extLst>
            </p:cNvPr>
            <p:cNvSpPr/>
            <p:nvPr/>
          </p:nvSpPr>
          <p:spPr>
            <a:xfrm>
              <a:off x="2063191" y="2394299"/>
              <a:ext cx="1087377" cy="3693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CC40F2B-6A60-2031-2A3A-0B637870CBFB}"/>
                </a:ext>
              </a:extLst>
            </p:cNvPr>
            <p:cNvSpPr txBox="1"/>
            <p:nvPr/>
          </p:nvSpPr>
          <p:spPr>
            <a:xfrm>
              <a:off x="1914913" y="2394299"/>
              <a:ext cx="1385316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[</a:t>
              </a:r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깨달음 노드</a:t>
              </a:r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(</a:t>
              </a:r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직업각인</a:t>
              </a:r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)]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pPr algn="ctr"/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만개</a:t>
              </a:r>
              <a:endPara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9EDC92-18F0-3724-9397-CB0B731CDC76}"/>
                </a:ext>
              </a:extLst>
            </p:cNvPr>
            <p:cNvSpPr txBox="1"/>
            <p:nvPr/>
          </p:nvSpPr>
          <p:spPr>
            <a:xfrm>
              <a:off x="2762381" y="1280030"/>
              <a:ext cx="7986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&lt; 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도화가</a:t>
              </a:r>
              <a:r>
                <a:rPr lang="en-US" altLang="ko-KR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&gt; 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8B844F1-0859-48F3-CF56-06E924B1A05B}"/>
                </a:ext>
              </a:extLst>
            </p:cNvPr>
            <p:cNvSpPr txBox="1"/>
            <p:nvPr/>
          </p:nvSpPr>
          <p:spPr>
            <a:xfrm>
              <a:off x="2788831" y="1462538"/>
              <a:ext cx="7457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차원</a:t>
              </a:r>
              <a:r>
                <a:rPr lang="en-US" altLang="ko-KR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, 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공간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8D3304FE-7E5C-921E-094B-BABC85FA5812}"/>
              </a:ext>
            </a:extLst>
          </p:cNvPr>
          <p:cNvGrpSpPr/>
          <p:nvPr/>
        </p:nvGrpSpPr>
        <p:grpSpPr>
          <a:xfrm>
            <a:off x="294838" y="2446396"/>
            <a:ext cx="1897885" cy="169277"/>
            <a:chOff x="300038" y="457598"/>
            <a:chExt cx="1897885" cy="16927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84ED740-ABF5-4B25-67DE-A5F7A3571807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40BE896-E5D0-D7B7-2AB9-14D93C36EB23}"/>
                </a:ext>
              </a:extLst>
            </p:cNvPr>
            <p:cNvSpPr txBox="1"/>
            <p:nvPr/>
          </p:nvSpPr>
          <p:spPr>
            <a:xfrm>
              <a:off x="471488" y="457598"/>
              <a:ext cx="1726435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자연의 현상과 관련된 스킬 컨셉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07F82EC-EDF6-D959-7DED-82FB18F6B632}"/>
              </a:ext>
            </a:extLst>
          </p:cNvPr>
          <p:cNvSpPr txBox="1"/>
          <p:nvPr/>
        </p:nvSpPr>
        <p:spPr>
          <a:xfrm>
            <a:off x="1797039" y="1065400"/>
            <a:ext cx="85930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“</a:t>
            </a:r>
            <a:r>
              <a:rPr lang="ko-KR" altLang="en-US" sz="14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스페셜리스트는 자연과 소통하여 </a:t>
            </a:r>
            <a:r>
              <a:rPr lang="ko-KR" altLang="en-US" sz="1600" b="0" dirty="0">
                <a:solidFill>
                  <a:srgbClr val="F2784B"/>
                </a:solidFill>
                <a:effectLst/>
                <a:latin typeface="페이퍼로지 6 SemiBold" pitchFamily="2" charset="-127"/>
                <a:ea typeface="페이퍼로지 6 SemiBold" pitchFamily="2" charset="-127"/>
              </a:rPr>
              <a:t>고유 기술</a:t>
            </a:r>
            <a:r>
              <a:rPr lang="ko-KR" altLang="en-US" sz="14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로 적을 제압하는 클래스입니다</a:t>
            </a:r>
            <a:r>
              <a:rPr lang="en-US" altLang="ko-KR" sz="14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.” </a:t>
            </a:r>
          </a:p>
          <a:p>
            <a:pPr algn="ctr"/>
            <a:endParaRPr lang="en-US" altLang="ko-KR" sz="600" b="0" dirty="0">
              <a:effectLst/>
              <a:latin typeface="페이퍼로지 5 Medium" pitchFamily="2" charset="-127"/>
              <a:ea typeface="페이퍼로지 5 Medium" pitchFamily="2" charset="-127"/>
            </a:endParaRPr>
          </a:p>
          <a:p>
            <a:pPr algn="ctr"/>
            <a:r>
              <a:rPr lang="en-US" altLang="ko-KR" sz="1000" b="0" dirty="0">
                <a:effectLst/>
                <a:latin typeface="페이퍼로지 5 Medium" pitchFamily="2" charset="-127"/>
                <a:ea typeface="페이퍼로지 5 Medium" pitchFamily="2" charset="-127"/>
              </a:rPr>
              <a:t>(</a:t>
            </a:r>
            <a:r>
              <a:rPr lang="ko-KR" altLang="en-US" sz="1000" b="0" dirty="0">
                <a:effectLst/>
                <a:latin typeface="페이퍼로지 5 Medium" pitchFamily="2" charset="-127"/>
                <a:ea typeface="페이퍼로지 5 Medium" pitchFamily="2" charset="-127"/>
              </a:rPr>
              <a:t>스페셜리스트 소개 문구 中</a:t>
            </a:r>
            <a:r>
              <a:rPr lang="en-US" altLang="ko-KR" sz="1000" b="0" dirty="0">
                <a:effectLst/>
                <a:latin typeface="페이퍼로지 5 Medium" pitchFamily="2" charset="-127"/>
                <a:ea typeface="페이퍼로지 5 Medium" pitchFamily="2" charset="-127"/>
              </a:rPr>
              <a:t>)</a:t>
            </a:r>
            <a:endParaRPr lang="ko-KR" altLang="en-US" sz="1000" dirty="0">
              <a:latin typeface="페이퍼로지 5 Medium" pitchFamily="2" charset="-127"/>
              <a:ea typeface="페이퍼로지 5 Medium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73C59EB-43F8-824A-1D7F-1EB8468BC7A6}"/>
              </a:ext>
            </a:extLst>
          </p:cNvPr>
          <p:cNvSpPr txBox="1"/>
          <p:nvPr/>
        </p:nvSpPr>
        <p:spPr>
          <a:xfrm>
            <a:off x="8319054" y="3056784"/>
            <a:ext cx="14494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4</a:t>
            </a:r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대</a:t>
            </a:r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원소 중 </a:t>
            </a:r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공기</a:t>
            </a:r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’, ‘</a:t>
            </a:r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물</a:t>
            </a:r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’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3B8C3A-B4A6-D220-9713-85DB6F719CB7}"/>
              </a:ext>
            </a:extLst>
          </p:cNvPr>
          <p:cNvSpPr txBox="1"/>
          <p:nvPr/>
        </p:nvSpPr>
        <p:spPr>
          <a:xfrm>
            <a:off x="3054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988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264623-F998-601E-B841-1BA2CB2424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만화 영화, 댄스이(가) 표시된 사진&#10;&#10;자동 생성된 설명">
            <a:extLst>
              <a:ext uri="{FF2B5EF4-FFF2-40B4-BE49-F238E27FC236}">
                <a16:creationId xmlns:a16="http://schemas.microsoft.com/office/drawing/2014/main" id="{FEA41988-1F59-3B54-0562-69FC6FBD8E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442" t="2273" r="39226" b="5838"/>
          <a:stretch/>
        </p:blipFill>
        <p:spPr>
          <a:xfrm>
            <a:off x="380909" y="4246700"/>
            <a:ext cx="1281767" cy="2113070"/>
          </a:xfrm>
          <a:prstGeom prst="rect">
            <a:avLst/>
          </a:prstGeom>
        </p:spPr>
      </p:pic>
      <p:pic>
        <p:nvPicPr>
          <p:cNvPr id="5" name="그림 4" descr="의류, 만화 영화, 가상의 캐릭터, 코스튬이(가) 표시된 사진&#10;&#10;자동 생성된 설명">
            <a:extLst>
              <a:ext uri="{FF2B5EF4-FFF2-40B4-BE49-F238E27FC236}">
                <a16:creationId xmlns:a16="http://schemas.microsoft.com/office/drawing/2014/main" id="{1C77E847-A18C-57B1-DEDC-6BD7F95D6B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6" r="10608"/>
          <a:stretch/>
        </p:blipFill>
        <p:spPr>
          <a:xfrm>
            <a:off x="399545" y="2112487"/>
            <a:ext cx="1314353" cy="1895012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FCB08BA-FCBA-B982-8813-012CE10B592E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0FFC8BE-43F1-FB26-C5A4-86D1C274F6ED}"/>
              </a:ext>
            </a:extLst>
          </p:cNvPr>
          <p:cNvSpPr txBox="1"/>
          <p:nvPr/>
        </p:nvSpPr>
        <p:spPr>
          <a:xfrm>
            <a:off x="811314" y="155864"/>
            <a:ext cx="239518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분석 </a:t>
            </a:r>
            <a:r>
              <a:rPr lang="ko-KR" altLang="en-US" sz="105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및 기획의 배경 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20A6E04-E3C7-BBEF-C3F3-FB198BBFC8C8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325EA92E-4E9A-66F7-15C0-A5A9B157773B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EA82B71A-032F-CB4A-AF20-E9FE0B162076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61" name="직선 연결선 60">
                  <a:extLst>
                    <a:ext uri="{FF2B5EF4-FFF2-40B4-BE49-F238E27FC236}">
                      <a16:creationId xmlns:a16="http://schemas.microsoft.com/office/drawing/2014/main" id="{6D8CB83F-FE0D-0B8E-44D1-EF982B2258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E98A81D7-A5C5-BBB8-E6CD-5DC155F75BCD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F782531E-7F0F-64B1-A2FA-92DA1CCFF5F5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57" name="직선 연결선 56">
                  <a:extLst>
                    <a:ext uri="{FF2B5EF4-FFF2-40B4-BE49-F238E27FC236}">
                      <a16:creationId xmlns:a16="http://schemas.microsoft.com/office/drawing/2014/main" id="{9577E1AF-CC2B-CD62-8D82-AF766410493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83CF84E2-B9BE-D792-C3FF-6C4F9D730C31}"/>
                    </a:ext>
                  </a:extLst>
                </p:cNvPr>
                <p:cNvSpPr txBox="1"/>
                <p:nvPr/>
              </p:nvSpPr>
              <p:spPr>
                <a:xfrm>
                  <a:off x="4520829" y="6780876"/>
                  <a:ext cx="65594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클래스 소개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04FB728A-CE5B-AD9F-5402-6451D5336CA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 59">
                  <a:extLst>
                    <a:ext uri="{FF2B5EF4-FFF2-40B4-BE49-F238E27FC236}">
                      <a16:creationId xmlns:a16="http://schemas.microsoft.com/office/drawing/2014/main" id="{2E026EED-0871-E4D4-ED16-292CD48686C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EEDC1B3D-1FC1-EF7C-2C5A-1669CA0EE070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AF00D02B-4680-34B5-6BBE-945A3601AB8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908414D6-72DC-5837-932D-C1CFCFA3E479}"/>
                    </a:ext>
                  </a:extLst>
                </p:cNvPr>
                <p:cNvSpPr txBox="1"/>
                <p:nvPr/>
              </p:nvSpPr>
              <p:spPr>
                <a:xfrm>
                  <a:off x="7012728" y="6780876"/>
                  <a:ext cx="63350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 err="1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아크패시브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376133BF-5A00-F1A1-302E-B72C43D8A463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19ECE06B-D8B0-7E38-247C-47C70095FC4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72653146-8274-037E-C4D2-27E6203FDDAC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0EACAAB1-DE86-B53F-FC87-6303CDBB8BAC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F32DBADA-96C4-8DAB-99E9-E39C15A8933B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다이아몬드 21">
                <a:extLst>
                  <a:ext uri="{FF2B5EF4-FFF2-40B4-BE49-F238E27FC236}">
                    <a16:creationId xmlns:a16="http://schemas.microsoft.com/office/drawing/2014/main" id="{218EDB6A-F693-20EC-067F-C86F18CF43A5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다이아몬드 24">
                <a:extLst>
                  <a:ext uri="{FF2B5EF4-FFF2-40B4-BE49-F238E27FC236}">
                    <a16:creationId xmlns:a16="http://schemas.microsoft.com/office/drawing/2014/main" id="{397D31BF-99EF-DF36-AFA2-E72820D36D70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886F68FB-A2B7-48CF-42E8-42EA921856B5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3307F18D-D660-3890-3BF1-A0E7D7048B45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09641BDB-243C-C613-EE65-1EFB1C5E69CE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8A451F4-CCF0-4FFA-AC80-AC1D800FEFBA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298030AC-A5DD-F11E-6BE0-36CBD7AEF45D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699EB434-4656-3CF3-BE45-7B2CAAAC45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16611363-BD63-FEF9-0A99-9056E6C076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DB4364B-B6A2-6201-3666-1024F3E29F77}"/>
              </a:ext>
            </a:extLst>
          </p:cNvPr>
          <p:cNvSpPr txBox="1"/>
          <p:nvPr/>
        </p:nvSpPr>
        <p:spPr>
          <a:xfrm>
            <a:off x="3859335" y="1607162"/>
            <a:ext cx="740587" cy="323165"/>
          </a:xfrm>
          <a:prstGeom prst="rect">
            <a:avLst/>
          </a:prstGeom>
        </p:spPr>
        <p:txBody>
          <a:bodyPr wrap="none" lIns="0" tIns="0" rIns="0" bIns="0" rtlCol="0" anchor="ctr" anchorCtr="0">
            <a:spAutoFit/>
          </a:bodyPr>
          <a:lstStyle/>
          <a:p>
            <a:pPr algn="ctr"/>
            <a:r>
              <a:rPr lang="en-US" altLang="ko-KR" sz="1100" dirty="0">
                <a:solidFill>
                  <a:srgbClr val="F2784B"/>
                </a:solidFill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[</a:t>
            </a:r>
            <a:r>
              <a:rPr lang="ko-KR" altLang="en-US" sz="1100" dirty="0">
                <a:solidFill>
                  <a:srgbClr val="F2784B"/>
                </a:solidFill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자연과 소통</a:t>
            </a:r>
            <a:r>
              <a:rPr lang="en-US" altLang="ko-KR" sz="1100" dirty="0">
                <a:solidFill>
                  <a:srgbClr val="F2784B"/>
                </a:solidFill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]</a:t>
            </a:r>
          </a:p>
          <a:p>
            <a:pPr algn="ctr"/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계절의 분위기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6588ECA-17BF-5683-30BF-B428880FECD1}"/>
              </a:ext>
            </a:extLst>
          </p:cNvPr>
          <p:cNvSpPr txBox="1"/>
          <p:nvPr/>
        </p:nvSpPr>
        <p:spPr>
          <a:xfrm>
            <a:off x="1797039" y="744263"/>
            <a:ext cx="8593079" cy="5386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“</a:t>
            </a:r>
            <a:r>
              <a:rPr lang="ko-KR" altLang="en-US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스페셜리스트는 </a:t>
            </a:r>
            <a:r>
              <a:rPr lang="ko-KR" altLang="en-US" sz="1400" b="0" dirty="0">
                <a:solidFill>
                  <a:srgbClr val="F2784B"/>
                </a:solidFill>
                <a:effectLst/>
                <a:latin typeface="페이퍼로지 6 SemiBold" pitchFamily="2" charset="-127"/>
                <a:ea typeface="페이퍼로지 6 SemiBold" pitchFamily="2" charset="-127"/>
              </a:rPr>
              <a:t>자연과 소통</a:t>
            </a:r>
            <a:r>
              <a:rPr lang="ko-KR" altLang="en-US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하여 </a:t>
            </a:r>
            <a:r>
              <a:rPr lang="ko-KR" altLang="en-US" sz="1400" b="0" dirty="0">
                <a:solidFill>
                  <a:srgbClr val="F2784B"/>
                </a:solidFill>
                <a:effectLst/>
                <a:latin typeface="페이퍼로지 6 SemiBold" pitchFamily="2" charset="-127"/>
                <a:ea typeface="페이퍼로지 6 SemiBold" pitchFamily="2" charset="-127"/>
              </a:rPr>
              <a:t>고유 기술</a:t>
            </a:r>
            <a:r>
              <a:rPr lang="ko-KR" altLang="en-US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로 적을 제압하는 클래스입니다</a:t>
            </a:r>
            <a:r>
              <a:rPr lang="en-US" altLang="ko-KR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.” </a:t>
            </a:r>
          </a:p>
          <a:p>
            <a:pPr algn="ctr"/>
            <a:endParaRPr lang="en-US" altLang="ko-KR" sz="500" b="0" dirty="0">
              <a:effectLst/>
              <a:latin typeface="페이퍼로지 5 Medium" pitchFamily="2" charset="-127"/>
              <a:ea typeface="페이퍼로지 5 Medium" pitchFamily="2" charset="-127"/>
            </a:endParaRPr>
          </a:p>
          <a:p>
            <a:pPr algn="ctr"/>
            <a:r>
              <a:rPr lang="en-US" altLang="ko-KR" sz="1000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</a:rPr>
              <a:t>(</a:t>
            </a:r>
            <a:r>
              <a:rPr lang="ko-KR" altLang="en-US" sz="1000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</a:rPr>
              <a:t>스페셜리스트 소개 문구 中</a:t>
            </a:r>
            <a:r>
              <a:rPr lang="en-US" altLang="ko-KR" sz="1000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</a:rPr>
              <a:t>)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페이퍼로지 5 Medium" pitchFamily="2" charset="-127"/>
              <a:ea typeface="페이퍼로지 5 Medium" pitchFamily="2" charset="-127"/>
            </a:endParaRPr>
          </a:p>
        </p:txBody>
      </p: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95043757-3F8E-1086-D8B0-39D6A6226CEB}"/>
              </a:ext>
            </a:extLst>
          </p:cNvPr>
          <p:cNvGrpSpPr/>
          <p:nvPr/>
        </p:nvGrpSpPr>
        <p:grpSpPr>
          <a:xfrm>
            <a:off x="2417324" y="4512056"/>
            <a:ext cx="3624611" cy="1511174"/>
            <a:chOff x="7471099" y="2079260"/>
            <a:chExt cx="3624611" cy="1511174"/>
          </a:xfrm>
        </p:grpSpPr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B8010549-E645-1B87-1CB0-58BA7D053B60}"/>
                </a:ext>
              </a:extLst>
            </p:cNvPr>
            <p:cNvSpPr txBox="1"/>
            <p:nvPr/>
          </p:nvSpPr>
          <p:spPr>
            <a:xfrm>
              <a:off x="9124508" y="2079260"/>
              <a:ext cx="773043" cy="214641"/>
            </a:xfrm>
            <a:prstGeom prst="rect">
              <a:avLst/>
            </a:prstGeom>
            <a:solidFill>
              <a:srgbClr val="F2D57E"/>
            </a:solidFill>
            <a:ln>
              <a:solidFill>
                <a:srgbClr val="F2D57E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여름의 분위기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pic>
          <p:nvPicPr>
            <p:cNvPr id="105" name="그림 104" descr="스크린샷, 댄스, 예술이(가) 표시된 사진&#10;&#10;자동 생성된 설명">
              <a:extLst>
                <a:ext uri="{FF2B5EF4-FFF2-40B4-BE49-F238E27FC236}">
                  <a16:creationId xmlns:a16="http://schemas.microsoft.com/office/drawing/2014/main" id="{C28B94BF-08D7-317D-D1B5-B66CE038067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27636" y="3078897"/>
              <a:ext cx="511537" cy="511537"/>
            </a:xfrm>
            <a:prstGeom prst="rect">
              <a:avLst/>
            </a:prstGeom>
          </p:spPr>
        </p:pic>
        <p:pic>
          <p:nvPicPr>
            <p:cNvPr id="106" name="그림 105" descr="스크린샷, 일렉트릭 블루, 다채로움이(가) 표시된 사진&#10;&#10;자동 생성된 설명">
              <a:extLst>
                <a:ext uri="{FF2B5EF4-FFF2-40B4-BE49-F238E27FC236}">
                  <a16:creationId xmlns:a16="http://schemas.microsoft.com/office/drawing/2014/main" id="{5EFDA0D6-834F-F349-F78B-D25D537B1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71099" y="3078897"/>
              <a:ext cx="511537" cy="511537"/>
            </a:xfrm>
            <a:prstGeom prst="rect">
              <a:avLst/>
            </a:prstGeom>
          </p:spPr>
        </p:pic>
        <p:pic>
          <p:nvPicPr>
            <p:cNvPr id="107" name="그림 106" descr="예술, 스크린샷이(가) 표시된 사진&#10;&#10;자동 생성된 설명">
              <a:extLst>
                <a:ext uri="{FF2B5EF4-FFF2-40B4-BE49-F238E27FC236}">
                  <a16:creationId xmlns:a16="http://schemas.microsoft.com/office/drawing/2014/main" id="{2C23EBE0-8709-BE07-93AF-BBE42CF7BA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05904" y="3078897"/>
              <a:ext cx="511537" cy="511537"/>
            </a:xfrm>
            <a:prstGeom prst="rect">
              <a:avLst/>
            </a:prstGeom>
          </p:spPr>
        </p:pic>
        <p:pic>
          <p:nvPicPr>
            <p:cNvPr id="108" name="그림 107" descr="예술, 페인팅, 사진 액자이(가) 표시된 사진&#10;&#10;자동 생성된 설명">
              <a:extLst>
                <a:ext uri="{FF2B5EF4-FFF2-40B4-BE49-F238E27FC236}">
                  <a16:creationId xmlns:a16="http://schemas.microsoft.com/office/drawing/2014/main" id="{9B395C3A-2D8B-E0DE-55B6-5A880681BBD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84173" y="3078897"/>
              <a:ext cx="511537" cy="511537"/>
            </a:xfrm>
            <a:prstGeom prst="rect">
              <a:avLst/>
            </a:prstGeom>
          </p:spPr>
        </p:pic>
        <p:pic>
          <p:nvPicPr>
            <p:cNvPr id="110" name="그림 109" descr="나비, 사람, 빛이(가) 표시된 사진&#10;&#10;자동 생성된 설명">
              <a:extLst>
                <a:ext uri="{FF2B5EF4-FFF2-40B4-BE49-F238E27FC236}">
                  <a16:creationId xmlns:a16="http://schemas.microsoft.com/office/drawing/2014/main" id="{1CD9F74C-D6DA-BB50-07D9-D86389D118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49367" y="3078897"/>
              <a:ext cx="511537" cy="511537"/>
            </a:xfrm>
            <a:prstGeom prst="rect">
              <a:avLst/>
            </a:prstGeom>
          </p:spPr>
        </p:pic>
        <p:cxnSp>
          <p:nvCxnSpPr>
            <p:cNvPr id="111" name="연결선: 꺾임 110">
              <a:extLst>
                <a:ext uri="{FF2B5EF4-FFF2-40B4-BE49-F238E27FC236}">
                  <a16:creationId xmlns:a16="http://schemas.microsoft.com/office/drawing/2014/main" id="{E40E3EA9-350D-C0F9-53F6-CF881937C79B}"/>
                </a:ext>
              </a:extLst>
            </p:cNvPr>
            <p:cNvCxnSpPr>
              <a:cxnSpLocks/>
              <a:stCxn id="106" idx="0"/>
              <a:endCxn id="105" idx="0"/>
            </p:cNvCxnSpPr>
            <p:nvPr/>
          </p:nvCxnSpPr>
          <p:spPr>
            <a:xfrm rot="5400000" flipH="1" flipV="1">
              <a:off x="8505136" y="2300628"/>
              <a:ext cx="11071" cy="1556537"/>
            </a:xfrm>
            <a:prstGeom prst="bentConnector3">
              <a:avLst>
                <a:gd name="adj1" fmla="val 1800000"/>
              </a:avLst>
            </a:prstGeom>
            <a:ln w="6350">
              <a:solidFill>
                <a:srgbClr val="F2D5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연결선: 꺾임 112">
              <a:extLst>
                <a:ext uri="{FF2B5EF4-FFF2-40B4-BE49-F238E27FC236}">
                  <a16:creationId xmlns:a16="http://schemas.microsoft.com/office/drawing/2014/main" id="{8799287A-D1C0-9A01-49E3-92DDAD8E1FDF}"/>
                </a:ext>
              </a:extLst>
            </p:cNvPr>
            <p:cNvCxnSpPr>
              <a:cxnSpLocks/>
              <a:stCxn id="107" idx="0"/>
              <a:endCxn id="108" idx="0"/>
            </p:cNvCxnSpPr>
            <p:nvPr/>
          </p:nvCxnSpPr>
          <p:spPr>
            <a:xfrm rot="5400000" flipH="1" flipV="1">
              <a:off x="10450807" y="2689762"/>
              <a:ext cx="11071" cy="778269"/>
            </a:xfrm>
            <a:prstGeom prst="bentConnector3">
              <a:avLst>
                <a:gd name="adj1" fmla="val 1800000"/>
              </a:avLst>
            </a:prstGeom>
            <a:ln w="6350">
              <a:solidFill>
                <a:srgbClr val="F2D5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연결선: 꺾임 114">
              <a:extLst>
                <a:ext uri="{FF2B5EF4-FFF2-40B4-BE49-F238E27FC236}">
                  <a16:creationId xmlns:a16="http://schemas.microsoft.com/office/drawing/2014/main" id="{7A0882FE-C819-7D38-850E-333745F05532}"/>
                </a:ext>
              </a:extLst>
            </p:cNvPr>
            <p:cNvCxnSpPr>
              <a:cxnSpLocks/>
              <a:stCxn id="110" idx="0"/>
              <a:endCxn id="104" idx="1"/>
            </p:cNvCxnSpPr>
            <p:nvPr/>
          </p:nvCxnSpPr>
          <p:spPr>
            <a:xfrm rot="5400000" flipH="1" flipV="1">
              <a:off x="8368664" y="2323054"/>
              <a:ext cx="892316" cy="619372"/>
            </a:xfrm>
            <a:prstGeom prst="bentConnector2">
              <a:avLst/>
            </a:prstGeom>
            <a:ln w="6350">
              <a:solidFill>
                <a:srgbClr val="F2D5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직사각형 115">
              <a:extLst>
                <a:ext uri="{FF2B5EF4-FFF2-40B4-BE49-F238E27FC236}">
                  <a16:creationId xmlns:a16="http://schemas.microsoft.com/office/drawing/2014/main" id="{CC3ADE45-026F-68DC-54B4-6A6E35585A5D}"/>
                </a:ext>
              </a:extLst>
            </p:cNvPr>
            <p:cNvSpPr/>
            <p:nvPr/>
          </p:nvSpPr>
          <p:spPr>
            <a:xfrm>
              <a:off x="8561958" y="2836120"/>
              <a:ext cx="84248" cy="8424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id="{C0BC97B0-0078-AA1C-3F5E-ACE61FC043A9}"/>
                </a:ext>
              </a:extLst>
            </p:cNvPr>
            <p:cNvSpPr/>
            <p:nvPr/>
          </p:nvSpPr>
          <p:spPr>
            <a:xfrm>
              <a:off x="10404226" y="2870439"/>
              <a:ext cx="84248" cy="8424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18" name="연결선: 꺾임 117">
              <a:extLst>
                <a:ext uri="{FF2B5EF4-FFF2-40B4-BE49-F238E27FC236}">
                  <a16:creationId xmlns:a16="http://schemas.microsoft.com/office/drawing/2014/main" id="{6AD28CD4-EC50-6A9B-57E7-2CE0C0B9584E}"/>
                </a:ext>
              </a:extLst>
            </p:cNvPr>
            <p:cNvCxnSpPr>
              <a:cxnSpLocks/>
              <a:stCxn id="117" idx="0"/>
              <a:endCxn id="104" idx="3"/>
            </p:cNvCxnSpPr>
            <p:nvPr/>
          </p:nvCxnSpPr>
          <p:spPr>
            <a:xfrm rot="16200000" flipV="1">
              <a:off x="9830022" y="2254110"/>
              <a:ext cx="683858" cy="548800"/>
            </a:xfrm>
            <a:prstGeom prst="bentConnector2">
              <a:avLst/>
            </a:prstGeom>
            <a:ln w="6350">
              <a:solidFill>
                <a:srgbClr val="F2D5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AFAA8605-B560-0EC9-24E2-2CA3B2ECA825}"/>
                </a:ext>
              </a:extLst>
            </p:cNvPr>
            <p:cNvSpPr txBox="1"/>
            <p:nvPr/>
          </p:nvSpPr>
          <p:spPr>
            <a:xfrm>
              <a:off x="7738520" y="2488677"/>
              <a:ext cx="1533230" cy="21464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여름의 날씨와 관련 있는 스킬들</a:t>
              </a:r>
              <a:endParaRPr lang="en-US" altLang="ko-KR" sz="1000" dirty="0">
                <a:solidFill>
                  <a:sysClr val="windowText" lastClr="000000"/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37A0C49A-0A43-BF90-9EA5-C3CE07A60104}"/>
                </a:ext>
              </a:extLst>
            </p:cNvPr>
            <p:cNvSpPr txBox="1"/>
            <p:nvPr/>
          </p:nvSpPr>
          <p:spPr>
            <a:xfrm>
              <a:off x="10069821" y="2488677"/>
              <a:ext cx="773043" cy="21464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시원한 이펙트</a:t>
              </a:r>
              <a:endParaRPr lang="en-US" altLang="ko-KR" sz="1000" dirty="0">
                <a:solidFill>
                  <a:sysClr val="windowText" lastClr="000000"/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pic>
        <p:nvPicPr>
          <p:cNvPr id="50" name="그림 49">
            <a:extLst>
              <a:ext uri="{FF2B5EF4-FFF2-40B4-BE49-F238E27FC236}">
                <a16:creationId xmlns:a16="http://schemas.microsoft.com/office/drawing/2014/main" id="{34477A7D-A012-4E6B-5C29-48B1E466404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391" y="2741044"/>
            <a:ext cx="510157" cy="510157"/>
          </a:xfrm>
          <a:prstGeom prst="rect">
            <a:avLst/>
          </a:prstGeom>
        </p:spPr>
      </p:pic>
      <p:pic>
        <p:nvPicPr>
          <p:cNvPr id="51" name="그림 50" descr="예술이(가) 표시된 사진&#10;&#10;자동 생성된 설명">
            <a:extLst>
              <a:ext uri="{FF2B5EF4-FFF2-40B4-BE49-F238E27FC236}">
                <a16:creationId xmlns:a16="http://schemas.microsoft.com/office/drawing/2014/main" id="{4EC33CB1-D4CB-0C98-FCF7-B6A6CE7EF25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1215" y="2806061"/>
            <a:ext cx="510157" cy="510157"/>
          </a:xfrm>
          <a:prstGeom prst="rect">
            <a:avLst/>
          </a:prstGeom>
        </p:spPr>
      </p:pic>
      <p:pic>
        <p:nvPicPr>
          <p:cNvPr id="52" name="그림 51" descr="양초, 예술이(가) 표시된 사진&#10;&#10;자동 생성된 설명">
            <a:extLst>
              <a:ext uri="{FF2B5EF4-FFF2-40B4-BE49-F238E27FC236}">
                <a16:creationId xmlns:a16="http://schemas.microsoft.com/office/drawing/2014/main" id="{6EBD7D5B-DF33-EF5E-507C-A12E3EF1976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155" y="2804681"/>
            <a:ext cx="511537" cy="511537"/>
          </a:xfrm>
          <a:prstGeom prst="rect">
            <a:avLst/>
          </a:prstGeom>
        </p:spPr>
      </p:pic>
      <p:sp>
        <p:nvSpPr>
          <p:cNvPr id="80" name="직사각형 79">
            <a:extLst>
              <a:ext uri="{FF2B5EF4-FFF2-40B4-BE49-F238E27FC236}">
                <a16:creationId xmlns:a16="http://schemas.microsoft.com/office/drawing/2014/main" id="{A8D0306C-7181-A241-0DFB-9AEC71046D48}"/>
              </a:ext>
            </a:extLst>
          </p:cNvPr>
          <p:cNvSpPr/>
          <p:nvPr/>
        </p:nvSpPr>
        <p:spPr>
          <a:xfrm>
            <a:off x="4900484" y="3193143"/>
            <a:ext cx="84248" cy="842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167A0858-A5CD-5954-AE91-3059F5C15F90}"/>
              </a:ext>
            </a:extLst>
          </p:cNvPr>
          <p:cNvSpPr txBox="1"/>
          <p:nvPr/>
        </p:nvSpPr>
        <p:spPr>
          <a:xfrm>
            <a:off x="4367635" y="3467100"/>
            <a:ext cx="1091651" cy="21464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ysClr val="windowText" lastClr="000000"/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꽃이 피어나는 이펙트</a:t>
            </a:r>
            <a:endParaRPr lang="en-US" altLang="ko-KR" sz="1000" dirty="0">
              <a:solidFill>
                <a:sysClr val="windowText" lastClr="000000"/>
              </a:solidFill>
              <a:effectLst/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8642AD3-3600-B108-55D6-A0300D65426E}"/>
              </a:ext>
            </a:extLst>
          </p:cNvPr>
          <p:cNvSpPr txBox="1"/>
          <p:nvPr/>
        </p:nvSpPr>
        <p:spPr>
          <a:xfrm>
            <a:off x="2192743" y="3402249"/>
            <a:ext cx="1207636" cy="34879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[</a:t>
            </a:r>
            <a:r>
              <a:rPr lang="ko-KR" altLang="en-US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깨달음 노드</a:t>
            </a:r>
            <a:r>
              <a: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직업각인</a:t>
            </a:r>
            <a:r>
              <a: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)]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algn="ctr"/>
            <a:r>
              <a:rPr lang="ko-KR" altLang="en-US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만개</a:t>
            </a:r>
            <a:endParaRPr lang="en-US" altLang="ko-KR" sz="1000" dirty="0">
              <a:effectLst/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A378985-EE6C-C32C-C0C5-D71851442232}"/>
              </a:ext>
            </a:extLst>
          </p:cNvPr>
          <p:cNvSpPr txBox="1"/>
          <p:nvPr/>
        </p:nvSpPr>
        <p:spPr>
          <a:xfrm>
            <a:off x="584803" y="3117854"/>
            <a:ext cx="7986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effectLst>
                  <a:glow rad="127000">
                    <a:schemeClr val="bg1"/>
                  </a:glow>
                </a:effectLst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&lt; </a:t>
            </a:r>
            <a:r>
              <a:rPr lang="ko-KR" altLang="en-US" sz="1100" dirty="0">
                <a:effectLst>
                  <a:glow rad="127000">
                    <a:schemeClr val="bg1"/>
                  </a:glow>
                </a:effectLst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도화가</a:t>
            </a:r>
            <a:r>
              <a:rPr lang="en-US" altLang="ko-KR" sz="1100" dirty="0">
                <a:effectLst>
                  <a:glow rad="127000">
                    <a:schemeClr val="bg1"/>
                  </a:glow>
                </a:effectLst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&gt; </a:t>
            </a:r>
            <a:endParaRPr lang="en-US" altLang="ko-KR" sz="1000" dirty="0">
              <a:effectLst>
                <a:glow rad="127000">
                  <a:schemeClr val="bg1"/>
                </a:glow>
              </a:effectLst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9FE3D9B3-72FA-2059-2693-5A8CAA44A673}"/>
              </a:ext>
            </a:extLst>
          </p:cNvPr>
          <p:cNvSpPr txBox="1"/>
          <p:nvPr/>
        </p:nvSpPr>
        <p:spPr>
          <a:xfrm>
            <a:off x="9201535" y="1683484"/>
            <a:ext cx="617156" cy="323165"/>
          </a:xfrm>
          <a:prstGeom prst="rect">
            <a:avLst/>
          </a:prstGeom>
        </p:spPr>
        <p:txBody>
          <a:bodyPr wrap="none" lIns="0" tIns="0" rIns="0" bIns="0" rtlCol="0" anchor="ctr" anchorCtr="0">
            <a:spAutoFit/>
          </a:bodyPr>
          <a:lstStyle/>
          <a:p>
            <a:pPr algn="ctr"/>
            <a:r>
              <a:rPr lang="en-US" altLang="ko-KR" sz="1100" dirty="0">
                <a:solidFill>
                  <a:srgbClr val="F2784B"/>
                </a:solidFill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[</a:t>
            </a:r>
            <a:r>
              <a:rPr lang="ko-KR" altLang="en-US" sz="1100" dirty="0">
                <a:solidFill>
                  <a:srgbClr val="F2784B"/>
                </a:solidFill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고유 기술</a:t>
            </a:r>
            <a:r>
              <a:rPr lang="en-US" altLang="ko-KR" sz="1100" dirty="0">
                <a:solidFill>
                  <a:srgbClr val="F2784B"/>
                </a:solidFill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]</a:t>
            </a:r>
          </a:p>
          <a:p>
            <a:pPr algn="ctr"/>
            <a:r>
              <a:rPr lang="ko-KR" altLang="en-US" sz="10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자연의 현상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977BDEDC-438D-3A72-D775-B3A23090F36B}"/>
              </a:ext>
            </a:extLst>
          </p:cNvPr>
          <p:cNvCxnSpPr>
            <a:cxnSpLocks/>
          </p:cNvCxnSpPr>
          <p:nvPr/>
        </p:nvCxnSpPr>
        <p:spPr>
          <a:xfrm>
            <a:off x="300038" y="4129792"/>
            <a:ext cx="11591925" cy="0"/>
          </a:xfrm>
          <a:prstGeom prst="line">
            <a:avLst/>
          </a:prstGeom>
          <a:ln w="12700">
            <a:solidFill>
              <a:srgbClr val="F2D5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66C4236B-BDC7-B6A9-5D6E-CC1313C33C7D}"/>
              </a:ext>
            </a:extLst>
          </p:cNvPr>
          <p:cNvCxnSpPr>
            <a:cxnSpLocks/>
          </p:cNvCxnSpPr>
          <p:nvPr/>
        </p:nvCxnSpPr>
        <p:spPr>
          <a:xfrm>
            <a:off x="1797039" y="2034442"/>
            <a:ext cx="0" cy="4382233"/>
          </a:xfrm>
          <a:prstGeom prst="line">
            <a:avLst/>
          </a:prstGeom>
          <a:ln w="12700">
            <a:solidFill>
              <a:srgbClr val="F2D5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직선 연결선 101">
            <a:extLst>
              <a:ext uri="{FF2B5EF4-FFF2-40B4-BE49-F238E27FC236}">
                <a16:creationId xmlns:a16="http://schemas.microsoft.com/office/drawing/2014/main" id="{6FD57E4D-A8E0-DCE1-3FB7-8E30A3573CCF}"/>
              </a:ext>
            </a:extLst>
          </p:cNvPr>
          <p:cNvCxnSpPr>
            <a:cxnSpLocks/>
          </p:cNvCxnSpPr>
          <p:nvPr/>
        </p:nvCxnSpPr>
        <p:spPr>
          <a:xfrm>
            <a:off x="6847840" y="2034442"/>
            <a:ext cx="0" cy="4382233"/>
          </a:xfrm>
          <a:prstGeom prst="line">
            <a:avLst/>
          </a:prstGeom>
          <a:ln w="12700">
            <a:solidFill>
              <a:srgbClr val="F2D5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직선 연결선 102">
            <a:extLst>
              <a:ext uri="{FF2B5EF4-FFF2-40B4-BE49-F238E27FC236}">
                <a16:creationId xmlns:a16="http://schemas.microsoft.com/office/drawing/2014/main" id="{2682602A-183F-13CF-D711-C2DBB002D301}"/>
              </a:ext>
            </a:extLst>
          </p:cNvPr>
          <p:cNvCxnSpPr>
            <a:cxnSpLocks/>
          </p:cNvCxnSpPr>
          <p:nvPr/>
        </p:nvCxnSpPr>
        <p:spPr>
          <a:xfrm>
            <a:off x="11891963" y="2034442"/>
            <a:ext cx="0" cy="4382233"/>
          </a:xfrm>
          <a:prstGeom prst="line">
            <a:avLst/>
          </a:prstGeom>
          <a:ln w="12700">
            <a:solidFill>
              <a:srgbClr val="F2D5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직선 연결선 108">
            <a:extLst>
              <a:ext uri="{FF2B5EF4-FFF2-40B4-BE49-F238E27FC236}">
                <a16:creationId xmlns:a16="http://schemas.microsoft.com/office/drawing/2014/main" id="{2D40AF07-BEEC-DAA5-54D0-2DF474C9DC8F}"/>
              </a:ext>
            </a:extLst>
          </p:cNvPr>
          <p:cNvCxnSpPr>
            <a:cxnSpLocks/>
          </p:cNvCxnSpPr>
          <p:nvPr/>
        </p:nvCxnSpPr>
        <p:spPr>
          <a:xfrm>
            <a:off x="300038" y="2034442"/>
            <a:ext cx="11591925" cy="0"/>
          </a:xfrm>
          <a:prstGeom prst="line">
            <a:avLst/>
          </a:prstGeom>
          <a:ln w="12700">
            <a:solidFill>
              <a:srgbClr val="F2D5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직선 연결선 111">
            <a:extLst>
              <a:ext uri="{FF2B5EF4-FFF2-40B4-BE49-F238E27FC236}">
                <a16:creationId xmlns:a16="http://schemas.microsoft.com/office/drawing/2014/main" id="{1F559882-6AEB-600B-5921-A72032F98576}"/>
              </a:ext>
            </a:extLst>
          </p:cNvPr>
          <p:cNvCxnSpPr>
            <a:cxnSpLocks/>
          </p:cNvCxnSpPr>
          <p:nvPr/>
        </p:nvCxnSpPr>
        <p:spPr>
          <a:xfrm>
            <a:off x="300038" y="6414057"/>
            <a:ext cx="11591925" cy="0"/>
          </a:xfrm>
          <a:prstGeom prst="line">
            <a:avLst/>
          </a:prstGeom>
          <a:ln w="12700">
            <a:solidFill>
              <a:srgbClr val="F2D5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81852FC0-D041-AE32-B6A4-21037957E14E}"/>
              </a:ext>
            </a:extLst>
          </p:cNvPr>
          <p:cNvSpPr txBox="1"/>
          <p:nvPr/>
        </p:nvSpPr>
        <p:spPr>
          <a:xfrm>
            <a:off x="560769" y="5172430"/>
            <a:ext cx="9220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effectLst>
                  <a:glow rad="127000">
                    <a:schemeClr val="bg1"/>
                  </a:glow>
                </a:effectLst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&lt; </a:t>
            </a:r>
            <a:r>
              <a:rPr lang="ko-KR" altLang="en-US" sz="1100" dirty="0">
                <a:effectLst>
                  <a:glow rad="127000">
                    <a:schemeClr val="bg1"/>
                  </a:glow>
                </a:effectLst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기상술사 </a:t>
            </a:r>
            <a:r>
              <a:rPr lang="en-US" altLang="ko-KR" sz="1100" dirty="0">
                <a:effectLst>
                  <a:glow rad="127000">
                    <a:schemeClr val="bg1"/>
                  </a:glow>
                </a:effectLst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&gt;</a:t>
            </a:r>
            <a:endParaRPr lang="en-US" altLang="ko-KR" sz="1000" dirty="0">
              <a:effectLst>
                <a:glow rad="127000">
                  <a:schemeClr val="bg1"/>
                </a:glow>
              </a:effectLst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cxnSp>
        <p:nvCxnSpPr>
          <p:cNvPr id="128" name="직선 연결선 127">
            <a:extLst>
              <a:ext uri="{FF2B5EF4-FFF2-40B4-BE49-F238E27FC236}">
                <a16:creationId xmlns:a16="http://schemas.microsoft.com/office/drawing/2014/main" id="{1043E0E3-91AC-C9A0-B9F5-02499F10194B}"/>
              </a:ext>
            </a:extLst>
          </p:cNvPr>
          <p:cNvCxnSpPr>
            <a:cxnSpLocks/>
          </p:cNvCxnSpPr>
          <p:nvPr/>
        </p:nvCxnSpPr>
        <p:spPr>
          <a:xfrm>
            <a:off x="1797039" y="2407707"/>
            <a:ext cx="10094924" cy="0"/>
          </a:xfrm>
          <a:prstGeom prst="line">
            <a:avLst/>
          </a:prstGeom>
          <a:ln w="12700">
            <a:solidFill>
              <a:srgbClr val="F2D5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0D2D59A4-ACBC-33D7-183C-72618552D410}"/>
              </a:ext>
            </a:extLst>
          </p:cNvPr>
          <p:cNvSpPr txBox="1"/>
          <p:nvPr/>
        </p:nvSpPr>
        <p:spPr>
          <a:xfrm>
            <a:off x="3892057" y="2176658"/>
            <a:ext cx="589905" cy="153888"/>
          </a:xfrm>
          <a:prstGeom prst="rect">
            <a:avLst/>
          </a:prstGeom>
        </p:spPr>
        <p:txBody>
          <a:bodyPr wrap="none" lIns="0" tIns="0" rIns="0" bIns="0" rtlCol="0" anchor="ctr" anchorCtr="0">
            <a:spAutoFit/>
          </a:bodyPr>
          <a:lstStyle/>
          <a:p>
            <a:pPr algn="ctr"/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봄의 분위기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cxnSp>
        <p:nvCxnSpPr>
          <p:cNvPr id="132" name="직선 연결선 131">
            <a:extLst>
              <a:ext uri="{FF2B5EF4-FFF2-40B4-BE49-F238E27FC236}">
                <a16:creationId xmlns:a16="http://schemas.microsoft.com/office/drawing/2014/main" id="{E1EEC1A4-D459-2BB7-A553-1E7577F26B87}"/>
              </a:ext>
            </a:extLst>
          </p:cNvPr>
          <p:cNvCxnSpPr>
            <a:cxnSpLocks/>
          </p:cNvCxnSpPr>
          <p:nvPr/>
        </p:nvCxnSpPr>
        <p:spPr>
          <a:xfrm>
            <a:off x="3648122" y="2651760"/>
            <a:ext cx="0" cy="120904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id="{86C21FD5-17F7-8A55-3E1B-ABA4961BE187}"/>
              </a:ext>
            </a:extLst>
          </p:cNvPr>
          <p:cNvSpPr txBox="1"/>
          <p:nvPr/>
        </p:nvSpPr>
        <p:spPr>
          <a:xfrm>
            <a:off x="3054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4559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56EB3-8414-5682-3319-335C15B22B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Box 64">
            <a:extLst>
              <a:ext uri="{FF2B5EF4-FFF2-40B4-BE49-F238E27FC236}">
                <a16:creationId xmlns:a16="http://schemas.microsoft.com/office/drawing/2014/main" id="{712926B2-BCC3-7BEE-79CB-7B77E0E23A79}"/>
              </a:ext>
            </a:extLst>
          </p:cNvPr>
          <p:cNvSpPr txBox="1"/>
          <p:nvPr/>
        </p:nvSpPr>
        <p:spPr>
          <a:xfrm>
            <a:off x="3054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AC87062D-CCFD-D37F-3760-850C243E833D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9719099-9C04-7AFC-B63E-2E6BE9C70A9A}"/>
              </a:ext>
            </a:extLst>
          </p:cNvPr>
          <p:cNvSpPr txBox="1"/>
          <p:nvPr/>
        </p:nvSpPr>
        <p:spPr>
          <a:xfrm>
            <a:off x="811314" y="155864"/>
            <a:ext cx="239518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분석 </a:t>
            </a:r>
            <a:r>
              <a:rPr lang="ko-KR" altLang="en-US" sz="105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및 기획의 배경 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F24A4A4-4E2D-57BE-13F8-32BF59EB88EF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50EC261-010C-DD90-77CA-D5B6C8100BBB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D0477BAF-EEB4-916D-CC54-C652A3A42757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61" name="직선 연결선 60">
                  <a:extLst>
                    <a:ext uri="{FF2B5EF4-FFF2-40B4-BE49-F238E27FC236}">
                      <a16:creationId xmlns:a16="http://schemas.microsoft.com/office/drawing/2014/main" id="{100D5CC8-D2E4-A3F6-A920-DC19BCBA4D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F8A8252C-7162-01AF-CAB7-5A2059DC0324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94C4CDE9-2A2A-BD52-A17C-90B7237A68DB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57" name="직선 연결선 56">
                  <a:extLst>
                    <a:ext uri="{FF2B5EF4-FFF2-40B4-BE49-F238E27FC236}">
                      <a16:creationId xmlns:a16="http://schemas.microsoft.com/office/drawing/2014/main" id="{958A973C-355A-4AFF-6380-1767863F2E9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57DE3BCB-F1E3-9C6A-F504-777B9E4F18B0}"/>
                    </a:ext>
                  </a:extLst>
                </p:cNvPr>
                <p:cNvSpPr txBox="1"/>
                <p:nvPr/>
              </p:nvSpPr>
              <p:spPr>
                <a:xfrm>
                  <a:off x="4520829" y="6780876"/>
                  <a:ext cx="65594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클래스 소개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8688A202-E8F0-FFC3-7A96-8A229A496B4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 59">
                  <a:extLst>
                    <a:ext uri="{FF2B5EF4-FFF2-40B4-BE49-F238E27FC236}">
                      <a16:creationId xmlns:a16="http://schemas.microsoft.com/office/drawing/2014/main" id="{4CEA767F-10E9-F6D7-8692-4A9A901D0B1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EFCB9966-33C9-48CF-1851-1BEFC6F31C2E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29E9ADAC-89DA-B199-A845-40E8FFA29D2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F143C9B7-75BE-0273-B732-0557D8D5FE5B}"/>
                    </a:ext>
                  </a:extLst>
                </p:cNvPr>
                <p:cNvSpPr txBox="1"/>
                <p:nvPr/>
              </p:nvSpPr>
              <p:spPr>
                <a:xfrm>
                  <a:off x="7012728" y="6780876"/>
                  <a:ext cx="63350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 err="1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아크패시브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90EC4CEC-3403-6511-BAA4-4507099D5FF7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0FBC4A38-9C6B-EFAD-FB9B-323AE5EA9FC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4D73F623-9144-C3CB-74EC-EA360C8F310E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67FE6B7F-26B5-D672-A518-0AFC3C8A49C2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37EBE99D-F828-0AAB-F75F-53A0DC58CC61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다이아몬드 21">
                <a:extLst>
                  <a:ext uri="{FF2B5EF4-FFF2-40B4-BE49-F238E27FC236}">
                    <a16:creationId xmlns:a16="http://schemas.microsoft.com/office/drawing/2014/main" id="{9349A463-5A2D-CE62-62EA-C616563D24FD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다이아몬드 24">
                <a:extLst>
                  <a:ext uri="{FF2B5EF4-FFF2-40B4-BE49-F238E27FC236}">
                    <a16:creationId xmlns:a16="http://schemas.microsoft.com/office/drawing/2014/main" id="{0E3491B8-C253-5C0B-E71B-51B1F5DBADDC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9D687554-9C4C-01A3-D88E-27700C12E297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D76D9B45-2030-ED8F-11FC-ACADBE3E011C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DFFD055-FB6D-E7E0-82C1-F4EC7035CA61}"/>
              </a:ext>
            </a:extLst>
          </p:cNvPr>
          <p:cNvGrpSpPr/>
          <p:nvPr/>
        </p:nvGrpSpPr>
        <p:grpSpPr>
          <a:xfrm>
            <a:off x="9915658" y="149803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293D17DB-DA30-3AE5-4971-ED82A7B52108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9AFE0874-871B-244A-B468-B7CB6E881E88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72E16855-A786-7FD3-69D8-DA51F42607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0055193F-4C98-292A-FF64-B3EF68EB048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9AAFC77F-FF85-C154-EF49-92B29529CFE0}"/>
              </a:ext>
            </a:extLst>
          </p:cNvPr>
          <p:cNvSpPr txBox="1"/>
          <p:nvPr/>
        </p:nvSpPr>
        <p:spPr>
          <a:xfrm>
            <a:off x="1797039" y="710837"/>
            <a:ext cx="8593079" cy="5386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“</a:t>
            </a:r>
            <a:r>
              <a:rPr lang="ko-KR" altLang="en-US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스페셜리스트는 </a:t>
            </a:r>
            <a:r>
              <a:rPr lang="ko-KR" altLang="en-US" sz="1400" b="0" dirty="0">
                <a:solidFill>
                  <a:srgbClr val="F2784B"/>
                </a:solidFill>
                <a:effectLst/>
                <a:latin typeface="페이퍼로지 6 SemiBold" pitchFamily="2" charset="-127"/>
                <a:ea typeface="페이퍼로지 6 SemiBold" pitchFamily="2" charset="-127"/>
              </a:rPr>
              <a:t>자연과 소통</a:t>
            </a:r>
            <a:r>
              <a:rPr lang="ko-KR" altLang="en-US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하여 </a:t>
            </a:r>
            <a:r>
              <a:rPr lang="ko-KR" altLang="en-US" sz="1400" b="0" dirty="0">
                <a:solidFill>
                  <a:srgbClr val="F2784B"/>
                </a:solidFill>
                <a:effectLst/>
                <a:latin typeface="페이퍼로지 6 SemiBold" pitchFamily="2" charset="-127"/>
                <a:ea typeface="페이퍼로지 6 SemiBold" pitchFamily="2" charset="-127"/>
              </a:rPr>
              <a:t>고유 기술</a:t>
            </a:r>
            <a:r>
              <a:rPr lang="ko-KR" altLang="en-US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로 적을 제압하는 클래스입니다</a:t>
            </a:r>
            <a:r>
              <a:rPr lang="en-US" altLang="ko-KR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.” </a:t>
            </a:r>
          </a:p>
          <a:p>
            <a:pPr algn="ctr"/>
            <a:endParaRPr lang="en-US" altLang="ko-KR" sz="500" b="0" dirty="0">
              <a:effectLst/>
              <a:latin typeface="페이퍼로지 5 Medium" pitchFamily="2" charset="-127"/>
              <a:ea typeface="페이퍼로지 5 Medium" pitchFamily="2" charset="-127"/>
            </a:endParaRPr>
          </a:p>
          <a:p>
            <a:pPr algn="ctr"/>
            <a:r>
              <a:rPr lang="en-US" altLang="ko-KR" sz="1000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</a:rPr>
              <a:t>(</a:t>
            </a:r>
            <a:r>
              <a:rPr lang="ko-KR" altLang="en-US" sz="1000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</a:rPr>
              <a:t>스페셜리스트 소개 문구 中</a:t>
            </a:r>
            <a:r>
              <a:rPr lang="en-US" altLang="ko-KR" sz="1000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</a:rPr>
              <a:t>)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페이퍼로지 5 Medium" pitchFamily="2" charset="-127"/>
              <a:ea typeface="페이퍼로지 5 Medium" pitchFamily="2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4F85FC6-035B-88F4-500B-53089A07714E}"/>
              </a:ext>
            </a:extLst>
          </p:cNvPr>
          <p:cNvSpPr/>
          <p:nvPr/>
        </p:nvSpPr>
        <p:spPr>
          <a:xfrm>
            <a:off x="1776001" y="4616675"/>
            <a:ext cx="5040000" cy="1800000"/>
          </a:xfrm>
          <a:prstGeom prst="rect">
            <a:avLst/>
          </a:prstGeom>
          <a:solidFill>
            <a:schemeClr val="bg1"/>
          </a:solidFill>
          <a:ln w="12700"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8CEA957F-F256-067F-35F2-956E2C055371}"/>
              </a:ext>
            </a:extLst>
          </p:cNvPr>
          <p:cNvSpPr/>
          <p:nvPr/>
        </p:nvSpPr>
        <p:spPr>
          <a:xfrm>
            <a:off x="1776001" y="4256675"/>
            <a:ext cx="5040000" cy="360000"/>
          </a:xfrm>
          <a:prstGeom prst="rect">
            <a:avLst/>
          </a:prstGeom>
          <a:solidFill>
            <a:srgbClr val="F2D57E"/>
          </a:solidFill>
          <a:ln w="12700"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E0945E0-8E07-B7D6-8EC3-4714D785A60A}"/>
              </a:ext>
            </a:extLst>
          </p:cNvPr>
          <p:cNvSpPr/>
          <p:nvPr/>
        </p:nvSpPr>
        <p:spPr>
          <a:xfrm>
            <a:off x="6851963" y="4616675"/>
            <a:ext cx="5040000" cy="1800000"/>
          </a:xfrm>
          <a:prstGeom prst="rect">
            <a:avLst/>
          </a:prstGeom>
          <a:solidFill>
            <a:schemeClr val="bg1"/>
          </a:solidFill>
          <a:ln w="12700"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5C7AF0F5-EFEA-BAE2-A54C-E80A84D105CB}"/>
              </a:ext>
            </a:extLst>
          </p:cNvPr>
          <p:cNvSpPr/>
          <p:nvPr/>
        </p:nvSpPr>
        <p:spPr>
          <a:xfrm>
            <a:off x="6851963" y="4256675"/>
            <a:ext cx="5040000" cy="360000"/>
          </a:xfrm>
          <a:prstGeom prst="rect">
            <a:avLst/>
          </a:prstGeom>
          <a:solidFill>
            <a:srgbClr val="F2D57E"/>
          </a:solidFill>
          <a:ln w="12700"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572A92BC-EC59-B6E6-8B7F-92DBE10E9EF2}"/>
              </a:ext>
            </a:extLst>
          </p:cNvPr>
          <p:cNvGrpSpPr/>
          <p:nvPr/>
        </p:nvGrpSpPr>
        <p:grpSpPr>
          <a:xfrm>
            <a:off x="1776001" y="1272396"/>
            <a:ext cx="10115962" cy="481515"/>
            <a:chOff x="1776001" y="1536648"/>
            <a:chExt cx="10115962" cy="481515"/>
          </a:xfrm>
        </p:grpSpPr>
        <p:grpSp>
          <p:nvGrpSpPr>
            <p:cNvPr id="134" name="그룹 133">
              <a:extLst>
                <a:ext uri="{FF2B5EF4-FFF2-40B4-BE49-F238E27FC236}">
                  <a16:creationId xmlns:a16="http://schemas.microsoft.com/office/drawing/2014/main" id="{055B6FD2-A43B-C23F-91B2-5217D43515CE}"/>
                </a:ext>
              </a:extLst>
            </p:cNvPr>
            <p:cNvGrpSpPr/>
            <p:nvPr/>
          </p:nvGrpSpPr>
          <p:grpSpPr>
            <a:xfrm>
              <a:off x="1776001" y="1536648"/>
              <a:ext cx="5040000" cy="481515"/>
              <a:chOff x="1776001" y="1536648"/>
              <a:chExt cx="5040000" cy="481515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10B97C0-A7BF-0844-F8B4-DDB99649E6B0}"/>
                  </a:ext>
                </a:extLst>
              </p:cNvPr>
              <p:cNvSpPr/>
              <p:nvPr/>
            </p:nvSpPr>
            <p:spPr>
              <a:xfrm>
                <a:off x="1776001" y="1536648"/>
                <a:ext cx="5040000" cy="481515"/>
              </a:xfrm>
              <a:prstGeom prst="rect">
                <a:avLst/>
              </a:prstGeom>
              <a:solidFill>
                <a:schemeClr val="bg1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2BFE2782-603E-2677-2CB8-6ACCEC8FDBB4}"/>
                  </a:ext>
                </a:extLst>
              </p:cNvPr>
              <p:cNvSpPr txBox="1"/>
              <p:nvPr/>
            </p:nvSpPr>
            <p:spPr>
              <a:xfrm>
                <a:off x="3910481" y="1615823"/>
                <a:ext cx="771045" cy="323165"/>
              </a:xfrm>
              <a:prstGeom prst="rect">
                <a:avLst/>
              </a:prstGeom>
            </p:spPr>
            <p:txBody>
              <a:bodyPr wrap="none" lIns="0" tIns="0" rIns="0" bIns="0" rtlCol="0" anchor="ctr" anchorCtr="0">
                <a:spAutoFit/>
              </a:bodyPr>
              <a:lstStyle/>
              <a:p>
                <a:pPr algn="ctr"/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27000">
                        <a:srgbClr val="8C1B1B"/>
                      </a:glow>
                    </a:effectLst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계절의 분위기</a:t>
                </a:r>
                <a:endParaRPr lang="en-US" altLang="ko-KR" sz="1100" dirty="0">
                  <a:solidFill>
                    <a:schemeClr val="bg1"/>
                  </a:solidFill>
                  <a:effectLst>
                    <a:glow rad="127000">
                      <a:srgbClr val="8C1B1B"/>
                    </a:glo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endParaRPr>
              </a:p>
              <a:p>
                <a:pPr algn="ctr"/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[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자연과 소통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]</a:t>
                </a:r>
              </a:p>
            </p:txBody>
          </p:sp>
        </p:grpSp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id="{25E8A3DC-3805-9233-4A62-073D5010FA7E}"/>
                </a:ext>
              </a:extLst>
            </p:cNvPr>
            <p:cNvGrpSpPr/>
            <p:nvPr/>
          </p:nvGrpSpPr>
          <p:grpSpPr>
            <a:xfrm>
              <a:off x="6851963" y="1536648"/>
              <a:ext cx="5040000" cy="481515"/>
              <a:chOff x="6851963" y="1536648"/>
              <a:chExt cx="5040000" cy="481515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630883FF-9116-FE4E-2C22-AD2DA92B9B5F}"/>
                  </a:ext>
                </a:extLst>
              </p:cNvPr>
              <p:cNvSpPr/>
              <p:nvPr/>
            </p:nvSpPr>
            <p:spPr>
              <a:xfrm>
                <a:off x="6851963" y="1536648"/>
                <a:ext cx="5040000" cy="481515"/>
              </a:xfrm>
              <a:prstGeom prst="rect">
                <a:avLst/>
              </a:prstGeom>
              <a:solidFill>
                <a:schemeClr val="bg1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ED9C5A1-C71E-B2EE-2BF3-E49D54102755}"/>
                  </a:ext>
                </a:extLst>
              </p:cNvPr>
              <p:cNvSpPr txBox="1"/>
              <p:nvPr/>
            </p:nvSpPr>
            <p:spPr>
              <a:xfrm>
                <a:off x="8647414" y="1615823"/>
                <a:ext cx="1449115" cy="323165"/>
              </a:xfrm>
              <a:prstGeom prst="rect">
                <a:avLst/>
              </a:prstGeom>
            </p:spPr>
            <p:txBody>
              <a:bodyPr wrap="none" lIns="0" tIns="0" rIns="0" bIns="0" rtlCol="0" anchor="ctr" anchorCtr="0">
                <a:spAutoFit/>
              </a:bodyPr>
              <a:lstStyle/>
              <a:p>
                <a:pPr algn="ctr"/>
                <a:r>
                  <a:rPr lang="ko-KR" altLang="en-US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자연의 현상과 관련된 능력</a:t>
                </a:r>
                <a:endParaRPr lang="en-US" altLang="ko-KR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endParaRPr>
              </a:p>
              <a:p>
                <a:pPr algn="ctr"/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[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고유 기술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]</a:t>
                </a:r>
              </a:p>
            </p:txBody>
          </p:sp>
        </p:grpSp>
      </p:grpSp>
      <p:grpSp>
        <p:nvGrpSpPr>
          <p:cNvPr id="143" name="그룹 142">
            <a:extLst>
              <a:ext uri="{FF2B5EF4-FFF2-40B4-BE49-F238E27FC236}">
                <a16:creationId xmlns:a16="http://schemas.microsoft.com/office/drawing/2014/main" id="{BDA7B41B-8CDC-53CE-6BC2-F649810796C8}"/>
              </a:ext>
            </a:extLst>
          </p:cNvPr>
          <p:cNvGrpSpPr/>
          <p:nvPr/>
        </p:nvGrpSpPr>
        <p:grpSpPr>
          <a:xfrm>
            <a:off x="300038" y="4251687"/>
            <a:ext cx="1440000" cy="2160000"/>
            <a:chOff x="300038" y="4251687"/>
            <a:chExt cx="1440000" cy="2160000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2CD17FCA-822D-B3E8-5161-2F6003B593CE}"/>
                </a:ext>
              </a:extLst>
            </p:cNvPr>
            <p:cNvSpPr/>
            <p:nvPr/>
          </p:nvSpPr>
          <p:spPr>
            <a:xfrm>
              <a:off x="300038" y="4251687"/>
              <a:ext cx="1440000" cy="2160000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1" name="그림 140" descr="만화 영화, 댄스이(가) 표시된 사진&#10;&#10;자동 생성된 설명">
              <a:extLst>
                <a:ext uri="{FF2B5EF4-FFF2-40B4-BE49-F238E27FC236}">
                  <a16:creationId xmlns:a16="http://schemas.microsoft.com/office/drawing/2014/main" id="{3B5C9278-6725-9AAA-E0CE-A5B97243D7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42" t="2273" r="39226" b="5838"/>
            <a:stretch/>
          </p:blipFill>
          <p:spPr>
            <a:xfrm>
              <a:off x="379155" y="4275152"/>
              <a:ext cx="1281767" cy="2113070"/>
            </a:xfrm>
            <a:prstGeom prst="rect">
              <a:avLst/>
            </a:prstGeom>
          </p:spPr>
        </p:pic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87E1652A-4AFD-6C0A-398D-85E58C65BFB5}"/>
                </a:ext>
              </a:extLst>
            </p:cNvPr>
            <p:cNvSpPr txBox="1"/>
            <p:nvPr/>
          </p:nvSpPr>
          <p:spPr>
            <a:xfrm>
              <a:off x="559015" y="5200882"/>
              <a:ext cx="92204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effectLst>
                    <a:glow rad="127000">
                      <a:schemeClr val="bg1"/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&lt; </a:t>
              </a:r>
              <a:r>
                <a:rPr lang="ko-KR" altLang="en-US" sz="1100" dirty="0">
                  <a:effectLst>
                    <a:glow rad="127000">
                      <a:schemeClr val="bg1"/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기상술사 </a:t>
              </a:r>
              <a:r>
                <a:rPr lang="en-US" altLang="ko-KR" sz="1100" dirty="0">
                  <a:effectLst>
                    <a:glow rad="127000">
                      <a:schemeClr val="bg1"/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&gt;</a:t>
              </a:r>
              <a:endParaRPr lang="en-US" altLang="ko-KR" sz="1000" dirty="0">
                <a:effectLst>
                  <a:glow rad="1270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BDE97F2-A553-459E-2310-7961DE358EF2}"/>
              </a:ext>
            </a:extLst>
          </p:cNvPr>
          <p:cNvSpPr/>
          <p:nvPr/>
        </p:nvSpPr>
        <p:spPr>
          <a:xfrm>
            <a:off x="5150088" y="3483309"/>
            <a:ext cx="84248" cy="842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9" name="그림 38" descr="스크린샷, 댄스, 예술이(가) 표시된 사진&#10;&#10;자동 생성된 설명">
            <a:extLst>
              <a:ext uri="{FF2B5EF4-FFF2-40B4-BE49-F238E27FC236}">
                <a16:creationId xmlns:a16="http://schemas.microsoft.com/office/drawing/2014/main" id="{AF8461CA-F536-A881-0D9F-FF1E414902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7292" y="5168775"/>
            <a:ext cx="511537" cy="511537"/>
          </a:xfrm>
          <a:prstGeom prst="rect">
            <a:avLst/>
          </a:prstGeom>
        </p:spPr>
      </p:pic>
      <p:pic>
        <p:nvPicPr>
          <p:cNvPr id="40" name="그림 39" descr="스크린샷, 일렉트릭 블루, 다채로움이(가) 표시된 사진&#10;&#10;자동 생성된 설명">
            <a:extLst>
              <a:ext uri="{FF2B5EF4-FFF2-40B4-BE49-F238E27FC236}">
                <a16:creationId xmlns:a16="http://schemas.microsoft.com/office/drawing/2014/main" id="{3872BC28-3BDB-44BD-7C3C-CD824B68BB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755" y="5168775"/>
            <a:ext cx="511537" cy="511537"/>
          </a:xfrm>
          <a:prstGeom prst="rect">
            <a:avLst/>
          </a:prstGeom>
        </p:spPr>
      </p:pic>
      <p:pic>
        <p:nvPicPr>
          <p:cNvPr id="42" name="그림 41" descr="예술, 스크린샷이(가) 표시된 사진&#10;&#10;자동 생성된 설명">
            <a:extLst>
              <a:ext uri="{FF2B5EF4-FFF2-40B4-BE49-F238E27FC236}">
                <a16:creationId xmlns:a16="http://schemas.microsoft.com/office/drawing/2014/main" id="{957C9C52-8A0B-987B-7182-876217BE51D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548" y="5256765"/>
            <a:ext cx="511537" cy="511537"/>
          </a:xfrm>
          <a:prstGeom prst="rect">
            <a:avLst/>
          </a:prstGeom>
        </p:spPr>
      </p:pic>
      <p:pic>
        <p:nvPicPr>
          <p:cNvPr id="43" name="그림 42" descr="예술, 페인팅, 사진 액자이(가) 표시된 사진&#10;&#10;자동 생성된 설명">
            <a:extLst>
              <a:ext uri="{FF2B5EF4-FFF2-40B4-BE49-F238E27FC236}">
                <a16:creationId xmlns:a16="http://schemas.microsoft.com/office/drawing/2014/main" id="{D2FFB7A2-BC7C-D7F5-6C99-1C93798F1C7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6817" y="5256765"/>
            <a:ext cx="511537" cy="511537"/>
          </a:xfrm>
          <a:prstGeom prst="rect">
            <a:avLst/>
          </a:prstGeom>
        </p:spPr>
      </p:pic>
      <p:pic>
        <p:nvPicPr>
          <p:cNvPr id="46" name="그림 45" descr="나비, 사람, 빛이(가) 표시된 사진&#10;&#10;자동 생성된 설명">
            <a:extLst>
              <a:ext uri="{FF2B5EF4-FFF2-40B4-BE49-F238E27FC236}">
                <a16:creationId xmlns:a16="http://schemas.microsoft.com/office/drawing/2014/main" id="{18D81295-E2BA-60D4-EDFE-4C934A085E3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9023" y="5168775"/>
            <a:ext cx="511537" cy="511537"/>
          </a:xfrm>
          <a:prstGeom prst="rect">
            <a:avLst/>
          </a:prstGeom>
        </p:spPr>
      </p:pic>
      <p:sp>
        <p:nvSpPr>
          <p:cNvPr id="50" name="직사각형 49">
            <a:extLst>
              <a:ext uri="{FF2B5EF4-FFF2-40B4-BE49-F238E27FC236}">
                <a16:creationId xmlns:a16="http://schemas.microsoft.com/office/drawing/2014/main" id="{02D91E01-B252-0B2C-A6C0-CC000757E1A2}"/>
              </a:ext>
            </a:extLst>
          </p:cNvPr>
          <p:cNvSpPr/>
          <p:nvPr/>
        </p:nvSpPr>
        <p:spPr>
          <a:xfrm>
            <a:off x="3508183" y="5552966"/>
            <a:ext cx="84248" cy="842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6C1F5A8A-1E69-4669-1418-02B4CC4B808C}"/>
              </a:ext>
            </a:extLst>
          </p:cNvPr>
          <p:cNvSpPr/>
          <p:nvPr/>
        </p:nvSpPr>
        <p:spPr>
          <a:xfrm>
            <a:off x="5350451" y="5587285"/>
            <a:ext cx="84248" cy="842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7F7B443-535A-061C-3886-D464935F2111}"/>
              </a:ext>
            </a:extLst>
          </p:cNvPr>
          <p:cNvSpPr txBox="1"/>
          <p:nvPr/>
        </p:nvSpPr>
        <p:spPr>
          <a:xfrm>
            <a:off x="2461224" y="5766163"/>
            <a:ext cx="1533230" cy="21464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여름의 날씨와 관련 있는 스킬들</a:t>
            </a:r>
            <a:endParaRPr lang="en-US" altLang="ko-KR" sz="1000" dirty="0">
              <a:solidFill>
                <a:sysClr val="windowText" lastClr="000000"/>
              </a:solidFill>
              <a:effectLst/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00058D2-D9E2-116B-8AC7-00E9163D7B15}"/>
              </a:ext>
            </a:extLst>
          </p:cNvPr>
          <p:cNvSpPr txBox="1"/>
          <p:nvPr/>
        </p:nvSpPr>
        <p:spPr>
          <a:xfrm>
            <a:off x="5262465" y="5835092"/>
            <a:ext cx="773043" cy="21464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시원한 이펙트</a:t>
            </a:r>
            <a:endParaRPr lang="en-US" altLang="ko-KR" sz="1000" dirty="0">
              <a:solidFill>
                <a:sysClr val="windowText" lastClr="000000"/>
              </a:solidFill>
              <a:effectLst/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106AF64F-6804-38C4-D047-E8593BC4BD13}"/>
              </a:ext>
            </a:extLst>
          </p:cNvPr>
          <p:cNvCxnSpPr>
            <a:cxnSpLocks/>
          </p:cNvCxnSpPr>
          <p:nvPr/>
        </p:nvCxnSpPr>
        <p:spPr>
          <a:xfrm>
            <a:off x="4617239" y="4990570"/>
            <a:ext cx="0" cy="120904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AFDE86AF-A517-718C-45A9-146C0D5E84CD}"/>
              </a:ext>
            </a:extLst>
          </p:cNvPr>
          <p:cNvSpPr txBox="1"/>
          <p:nvPr/>
        </p:nvSpPr>
        <p:spPr>
          <a:xfrm>
            <a:off x="3841622" y="4331198"/>
            <a:ext cx="88678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여름의 분위기</a:t>
            </a:r>
            <a:endParaRPr lang="en-US" altLang="ko-KR" sz="1000" dirty="0">
              <a:effectLst/>
              <a:latin typeface="페이퍼로지 6 SemiBold" pitchFamily="2" charset="-127"/>
              <a:ea typeface="페이퍼로지 6 SemiBold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40" name="그룹 139">
            <a:extLst>
              <a:ext uri="{FF2B5EF4-FFF2-40B4-BE49-F238E27FC236}">
                <a16:creationId xmlns:a16="http://schemas.microsoft.com/office/drawing/2014/main" id="{11ECFF75-D0B2-0751-ECD5-7E61A14B0580}"/>
              </a:ext>
            </a:extLst>
          </p:cNvPr>
          <p:cNvGrpSpPr/>
          <p:nvPr/>
        </p:nvGrpSpPr>
        <p:grpSpPr>
          <a:xfrm>
            <a:off x="300037" y="2044077"/>
            <a:ext cx="1440000" cy="2160000"/>
            <a:chOff x="300038" y="2057419"/>
            <a:chExt cx="1440000" cy="2160000"/>
          </a:xfrm>
        </p:grpSpPr>
        <p:sp>
          <p:nvSpPr>
            <p:cNvPr id="99" name="직사각형 98">
              <a:extLst>
                <a:ext uri="{FF2B5EF4-FFF2-40B4-BE49-F238E27FC236}">
                  <a16:creationId xmlns:a16="http://schemas.microsoft.com/office/drawing/2014/main" id="{24F2E4C6-1BBE-22CD-DBA9-726E8016A1A9}"/>
                </a:ext>
              </a:extLst>
            </p:cNvPr>
            <p:cNvSpPr/>
            <p:nvPr/>
          </p:nvSpPr>
          <p:spPr>
            <a:xfrm>
              <a:off x="300038" y="2057419"/>
              <a:ext cx="1440000" cy="2160000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38" name="그림 137" descr="의류, 만화 영화, 가상의 캐릭터, 코스튬이(가) 표시된 사진&#10;&#10;자동 생성된 설명">
              <a:extLst>
                <a:ext uri="{FF2B5EF4-FFF2-40B4-BE49-F238E27FC236}">
                  <a16:creationId xmlns:a16="http://schemas.microsoft.com/office/drawing/2014/main" id="{CF9A5D52-1C62-C708-B6A6-6C53E00D01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266" r="10608"/>
            <a:stretch/>
          </p:blipFill>
          <p:spPr>
            <a:xfrm>
              <a:off x="362862" y="2189913"/>
              <a:ext cx="1314353" cy="1895012"/>
            </a:xfrm>
            <a:prstGeom prst="rect">
              <a:avLst/>
            </a:prstGeom>
          </p:spPr>
        </p:pic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5BF655E0-5D61-7F12-5752-D644139A7C87}"/>
                </a:ext>
              </a:extLst>
            </p:cNvPr>
            <p:cNvSpPr txBox="1"/>
            <p:nvPr/>
          </p:nvSpPr>
          <p:spPr>
            <a:xfrm>
              <a:off x="620730" y="3006614"/>
              <a:ext cx="7986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effectLst>
                    <a:glow rad="127000">
                      <a:schemeClr val="bg1"/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&lt; </a:t>
              </a:r>
              <a:r>
                <a:rPr lang="ko-KR" altLang="en-US" sz="1100" dirty="0">
                  <a:effectLst>
                    <a:glow rad="127000">
                      <a:schemeClr val="bg1"/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도화가</a:t>
              </a:r>
              <a:r>
                <a:rPr lang="en-US" altLang="ko-KR" sz="1100" dirty="0">
                  <a:effectLst>
                    <a:glow rad="127000">
                      <a:schemeClr val="bg1"/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&gt; </a:t>
              </a:r>
              <a:endParaRPr lang="en-US" altLang="ko-KR" sz="1000" dirty="0">
                <a:effectLst>
                  <a:glow rad="1270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673614E-8BF2-E448-47A2-630C3C37E5DD}"/>
              </a:ext>
            </a:extLst>
          </p:cNvPr>
          <p:cNvGrpSpPr/>
          <p:nvPr/>
        </p:nvGrpSpPr>
        <p:grpSpPr>
          <a:xfrm>
            <a:off x="1776001" y="2044077"/>
            <a:ext cx="5040000" cy="2160000"/>
            <a:chOff x="1776001" y="2057419"/>
            <a:chExt cx="5040000" cy="2160000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F13A5B43-61C2-9108-1D2C-E54BB0C1D5FE}"/>
                </a:ext>
              </a:extLst>
            </p:cNvPr>
            <p:cNvGrpSpPr/>
            <p:nvPr/>
          </p:nvGrpSpPr>
          <p:grpSpPr>
            <a:xfrm>
              <a:off x="1776001" y="2417419"/>
              <a:ext cx="5040000" cy="1800000"/>
              <a:chOff x="1776001" y="2417419"/>
              <a:chExt cx="5040000" cy="1800000"/>
            </a:xfrm>
          </p:grpSpPr>
          <p:sp>
            <p:nvSpPr>
              <p:cNvPr id="101" name="직사각형 100">
                <a:extLst>
                  <a:ext uri="{FF2B5EF4-FFF2-40B4-BE49-F238E27FC236}">
                    <a16:creationId xmlns:a16="http://schemas.microsoft.com/office/drawing/2014/main" id="{F7EC6032-64CF-F0D7-6C6F-6F5B6721755E}"/>
                  </a:ext>
                </a:extLst>
              </p:cNvPr>
              <p:cNvSpPr/>
              <p:nvPr/>
            </p:nvSpPr>
            <p:spPr>
              <a:xfrm>
                <a:off x="1776001" y="2417419"/>
                <a:ext cx="5040000" cy="1800000"/>
              </a:xfrm>
              <a:prstGeom prst="rect">
                <a:avLst/>
              </a:prstGeom>
              <a:solidFill>
                <a:schemeClr val="bg1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6A08622D-A01B-AC66-B023-A30502A1483D}"/>
                  </a:ext>
                </a:extLst>
              </p:cNvPr>
              <p:cNvGrpSpPr/>
              <p:nvPr/>
            </p:nvGrpSpPr>
            <p:grpSpPr>
              <a:xfrm>
                <a:off x="2442347" y="2651760"/>
                <a:ext cx="3538629" cy="1209040"/>
                <a:chOff x="2442347" y="2651760"/>
                <a:chExt cx="3538629" cy="1209040"/>
              </a:xfrm>
            </p:grpSpPr>
            <p:pic>
              <p:nvPicPr>
                <p:cNvPr id="5" name="그림 4">
                  <a:extLst>
                    <a:ext uri="{FF2B5EF4-FFF2-40B4-BE49-F238E27FC236}">
                      <a16:creationId xmlns:a16="http://schemas.microsoft.com/office/drawing/2014/main" id="{B53863C6-5573-2384-FC1B-1DA96D6D12F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757995" y="2741044"/>
                  <a:ext cx="510157" cy="510157"/>
                </a:xfrm>
                <a:prstGeom prst="rect">
                  <a:avLst/>
                </a:prstGeom>
              </p:spPr>
            </p:pic>
            <p:pic>
              <p:nvPicPr>
                <p:cNvPr id="6" name="그림 5" descr="예술이(가) 표시된 사진&#10;&#10;자동 생성된 설명">
                  <a:extLst>
                    <a:ext uri="{FF2B5EF4-FFF2-40B4-BE49-F238E27FC236}">
                      <a16:creationId xmlns:a16="http://schemas.microsoft.com/office/drawing/2014/main" id="{65151851-4AA8-D88A-0786-0DA045CD39F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470819" y="2806061"/>
                  <a:ext cx="510157" cy="510157"/>
                </a:xfrm>
                <a:prstGeom prst="rect">
                  <a:avLst/>
                </a:prstGeom>
              </p:spPr>
            </p:pic>
            <p:pic>
              <p:nvPicPr>
                <p:cNvPr id="7" name="그림 6" descr="양초, 예술이(가) 표시된 사진&#10;&#10;자동 생성된 설명">
                  <a:extLst>
                    <a:ext uri="{FF2B5EF4-FFF2-40B4-BE49-F238E27FC236}">
                      <a16:creationId xmlns:a16="http://schemas.microsoft.com/office/drawing/2014/main" id="{3F2245DB-1338-DEEC-F05C-6B79E9DDA5F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02759" y="2804681"/>
                  <a:ext cx="511537" cy="511537"/>
                </a:xfrm>
                <a:prstGeom prst="rect">
                  <a:avLst/>
                </a:prstGeom>
              </p:spPr>
            </p:pic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0B9495C7-D016-E892-DDD4-3949425783E9}"/>
                    </a:ext>
                  </a:extLst>
                </p:cNvPr>
                <p:cNvSpPr txBox="1"/>
                <p:nvPr/>
              </p:nvSpPr>
              <p:spPr>
                <a:xfrm>
                  <a:off x="4617239" y="3467100"/>
                  <a:ext cx="1091651" cy="214641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ysClr val="windowText" lastClr="000000"/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꽃이 피어나는 이펙트</a:t>
                  </a:r>
                  <a:endParaRPr lang="en-US" altLang="ko-KR" sz="1000" dirty="0">
                    <a:solidFill>
                      <a:sysClr val="windowText" lastClr="000000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6BFD16B8-FFBA-DE52-A68C-008F4514AB9E}"/>
                    </a:ext>
                  </a:extLst>
                </p:cNvPr>
                <p:cNvSpPr txBox="1"/>
                <p:nvPr/>
              </p:nvSpPr>
              <p:spPr>
                <a:xfrm>
                  <a:off x="2442347" y="3402249"/>
                  <a:ext cx="1207636" cy="34879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ko-KR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[</a:t>
                  </a:r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깨달음 노드</a:t>
                  </a:r>
                  <a:r>
                    <a:rPr lang="en-US" altLang="ko-KR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(</a:t>
                  </a:r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직업각인</a:t>
                  </a:r>
                  <a:r>
                    <a:rPr lang="en-US" altLang="ko-KR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)]</a:t>
                  </a:r>
                  <a:endPara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  <a:p>
                  <a:pPr algn="ctr"/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만개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16" name="직선 연결선 15">
                  <a:extLst>
                    <a:ext uri="{FF2B5EF4-FFF2-40B4-BE49-F238E27FC236}">
                      <a16:creationId xmlns:a16="http://schemas.microsoft.com/office/drawing/2014/main" id="{3A8A6C9E-1935-74D5-49BA-407702C28C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97726" y="2651760"/>
                  <a:ext cx="0" cy="1209040"/>
                </a:xfrm>
                <a:prstGeom prst="line">
                  <a:avLst/>
                </a:prstGeom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79702FA1-7909-E3DD-B308-5828E9DD653E}"/>
                </a:ext>
              </a:extLst>
            </p:cNvPr>
            <p:cNvGrpSpPr/>
            <p:nvPr/>
          </p:nvGrpSpPr>
          <p:grpSpPr>
            <a:xfrm>
              <a:off x="1776001" y="2057419"/>
              <a:ext cx="5040000" cy="360000"/>
              <a:chOff x="1776001" y="2057419"/>
              <a:chExt cx="5040000" cy="360000"/>
            </a:xfrm>
          </p:grpSpPr>
          <p:sp>
            <p:nvSpPr>
              <p:cNvPr id="114" name="직사각형 113">
                <a:extLst>
                  <a:ext uri="{FF2B5EF4-FFF2-40B4-BE49-F238E27FC236}">
                    <a16:creationId xmlns:a16="http://schemas.microsoft.com/office/drawing/2014/main" id="{EFF59E46-59BB-5B48-F686-9F14EBF9F81E}"/>
                  </a:ext>
                </a:extLst>
              </p:cNvPr>
              <p:cNvSpPr/>
              <p:nvPr/>
            </p:nvSpPr>
            <p:spPr>
              <a:xfrm>
                <a:off x="1776001" y="2057419"/>
                <a:ext cx="5040000" cy="360000"/>
              </a:xfrm>
              <a:prstGeom prst="rect">
                <a:avLst/>
              </a:prstGeom>
              <a:solidFill>
                <a:srgbClr val="F2D57E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C85E321-45D5-B0EF-CF30-C49B77B2F845}"/>
                  </a:ext>
                </a:extLst>
              </p:cNvPr>
              <p:cNvSpPr txBox="1"/>
              <p:nvPr/>
            </p:nvSpPr>
            <p:spPr>
              <a:xfrm>
                <a:off x="3908715" y="2114309"/>
                <a:ext cx="774572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봄의 분위기</a:t>
                </a:r>
                <a:endParaRPr lang="en-US" altLang="ko-KR" sz="1000" dirty="0"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A7036ACF-5949-164C-00EC-96A676EAE896}"/>
              </a:ext>
            </a:extLst>
          </p:cNvPr>
          <p:cNvGrpSpPr/>
          <p:nvPr/>
        </p:nvGrpSpPr>
        <p:grpSpPr>
          <a:xfrm>
            <a:off x="6851963" y="2044077"/>
            <a:ext cx="5040000" cy="2160000"/>
            <a:chOff x="6851963" y="2057419"/>
            <a:chExt cx="5040000" cy="2160000"/>
          </a:xfrm>
        </p:grpSpPr>
        <p:sp>
          <p:nvSpPr>
            <p:cNvPr id="122" name="직사각형 121">
              <a:extLst>
                <a:ext uri="{FF2B5EF4-FFF2-40B4-BE49-F238E27FC236}">
                  <a16:creationId xmlns:a16="http://schemas.microsoft.com/office/drawing/2014/main" id="{48B0325D-9E21-9164-EF50-E552C5D27018}"/>
                </a:ext>
              </a:extLst>
            </p:cNvPr>
            <p:cNvSpPr/>
            <p:nvPr/>
          </p:nvSpPr>
          <p:spPr>
            <a:xfrm>
              <a:off x="6851963" y="2417419"/>
              <a:ext cx="5040000" cy="18000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F2D57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BFC53BF4-401D-D878-A41A-7AA2A1ECC50A}"/>
                </a:ext>
              </a:extLst>
            </p:cNvPr>
            <p:cNvGrpSpPr/>
            <p:nvPr/>
          </p:nvGrpSpPr>
          <p:grpSpPr>
            <a:xfrm>
              <a:off x="6851963" y="2057419"/>
              <a:ext cx="5040000" cy="360000"/>
              <a:chOff x="6851963" y="2057419"/>
              <a:chExt cx="5040000" cy="360000"/>
            </a:xfrm>
          </p:grpSpPr>
          <p:sp>
            <p:nvSpPr>
              <p:cNvPr id="123" name="직사각형 122">
                <a:extLst>
                  <a:ext uri="{FF2B5EF4-FFF2-40B4-BE49-F238E27FC236}">
                    <a16:creationId xmlns:a16="http://schemas.microsoft.com/office/drawing/2014/main" id="{0E38B6F9-D68E-DD19-24C1-6CFDC21865D8}"/>
                  </a:ext>
                </a:extLst>
              </p:cNvPr>
              <p:cNvSpPr/>
              <p:nvPr/>
            </p:nvSpPr>
            <p:spPr>
              <a:xfrm>
                <a:off x="6851963" y="2057419"/>
                <a:ext cx="5040000" cy="360000"/>
              </a:xfrm>
              <a:prstGeom prst="rect">
                <a:avLst/>
              </a:prstGeom>
              <a:solidFill>
                <a:srgbClr val="F2D57E"/>
              </a:solidFill>
              <a:ln w="12700">
                <a:solidFill>
                  <a:srgbClr val="F2D57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0C25DEB3-61B4-CCC7-ACA0-44671E9AE1AD}"/>
                  </a:ext>
                </a:extLst>
              </p:cNvPr>
              <p:cNvSpPr txBox="1"/>
              <p:nvPr/>
            </p:nvSpPr>
            <p:spPr>
              <a:xfrm>
                <a:off x="8956625" y="2114309"/>
                <a:ext cx="830677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000" dirty="0"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‘</a:t>
                </a:r>
                <a:r>
                  <a:rPr lang="ko-KR" altLang="en-US" sz="1000" dirty="0"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차원</a:t>
                </a:r>
                <a:r>
                  <a:rPr lang="en-US" altLang="ko-KR" sz="1000" dirty="0"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’, ‘</a:t>
                </a:r>
                <a:r>
                  <a:rPr lang="ko-KR" altLang="en-US" sz="1000" dirty="0"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공간</a:t>
                </a:r>
                <a:r>
                  <a:rPr lang="en-US" altLang="ko-KR" sz="1000" dirty="0"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’</a:t>
                </a:r>
              </a:p>
            </p:txBody>
          </p:sp>
        </p:grp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613CA9F7-7CD0-1811-8372-3D664B561966}"/>
              </a:ext>
            </a:extLst>
          </p:cNvPr>
          <p:cNvSpPr txBox="1"/>
          <p:nvPr/>
        </p:nvSpPr>
        <p:spPr>
          <a:xfrm>
            <a:off x="8717000" y="4323527"/>
            <a:ext cx="13356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effectLst/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4</a:t>
            </a:r>
            <a:r>
              <a:rPr lang="ko-KR" altLang="en-US" sz="1000" dirty="0">
                <a:effectLst/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대 원소 중 </a:t>
            </a:r>
            <a:r>
              <a:rPr lang="en-US" altLang="ko-KR" sz="1000" dirty="0">
                <a:effectLst/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1000" dirty="0">
                <a:effectLst/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공기</a:t>
            </a:r>
            <a:r>
              <a:rPr lang="en-US" altLang="ko-KR" sz="10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’</a:t>
            </a:r>
            <a:r>
              <a:rPr lang="en-US" altLang="ko-KR" sz="1000" dirty="0">
                <a:effectLst/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, ‘</a:t>
            </a:r>
            <a:r>
              <a:rPr lang="ko-KR" altLang="en-US" sz="1000" dirty="0">
                <a:effectLst/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물</a:t>
            </a:r>
            <a:r>
              <a:rPr lang="en-US" altLang="ko-KR" sz="10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’</a:t>
            </a:r>
            <a:endParaRPr lang="en-US" altLang="ko-KR" sz="1000" dirty="0">
              <a:effectLst/>
              <a:latin typeface="페이퍼로지 6 SemiBold" pitchFamily="2" charset="-127"/>
              <a:ea typeface="페이퍼로지 6 SemiBold" pitchFamily="2" charset="-127"/>
              <a:cs typeface="Pretendard Variable Medium" panose="02000003000000020004" pitchFamily="2" charset="-127"/>
            </a:endParaRPr>
          </a:p>
        </p:txBody>
      </p:sp>
      <p:cxnSp>
        <p:nvCxnSpPr>
          <p:cNvPr id="90" name="직선 연결선 89">
            <a:extLst>
              <a:ext uri="{FF2B5EF4-FFF2-40B4-BE49-F238E27FC236}">
                <a16:creationId xmlns:a16="http://schemas.microsoft.com/office/drawing/2014/main" id="{9AA6C7EF-B137-2A24-A715-4606B91DAFD1}"/>
              </a:ext>
            </a:extLst>
          </p:cNvPr>
          <p:cNvCxnSpPr>
            <a:cxnSpLocks/>
          </p:cNvCxnSpPr>
          <p:nvPr/>
        </p:nvCxnSpPr>
        <p:spPr>
          <a:xfrm>
            <a:off x="307495" y="4202859"/>
            <a:ext cx="11591926" cy="0"/>
          </a:xfrm>
          <a:prstGeom prst="line">
            <a:avLst/>
          </a:prstGeom>
          <a:ln w="12700"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>
            <a:extLst>
              <a:ext uri="{FF2B5EF4-FFF2-40B4-BE49-F238E27FC236}">
                <a16:creationId xmlns:a16="http://schemas.microsoft.com/office/drawing/2014/main" id="{A2169C9C-C826-B5B1-531E-3A191E411E24}"/>
              </a:ext>
            </a:extLst>
          </p:cNvPr>
          <p:cNvCxnSpPr>
            <a:cxnSpLocks/>
          </p:cNvCxnSpPr>
          <p:nvPr/>
        </p:nvCxnSpPr>
        <p:spPr>
          <a:xfrm>
            <a:off x="307495" y="2044077"/>
            <a:ext cx="11584468" cy="0"/>
          </a:xfrm>
          <a:prstGeom prst="line">
            <a:avLst/>
          </a:prstGeom>
          <a:ln w="12700"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6BA313BE-CF5B-C7E5-BDED-7F44D33042E7}"/>
              </a:ext>
            </a:extLst>
          </p:cNvPr>
          <p:cNvCxnSpPr>
            <a:cxnSpLocks/>
          </p:cNvCxnSpPr>
          <p:nvPr/>
        </p:nvCxnSpPr>
        <p:spPr>
          <a:xfrm>
            <a:off x="300037" y="6417414"/>
            <a:ext cx="11591926" cy="0"/>
          </a:xfrm>
          <a:prstGeom prst="line">
            <a:avLst/>
          </a:prstGeom>
          <a:ln w="12700"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직선 연결선 97">
            <a:extLst>
              <a:ext uri="{FF2B5EF4-FFF2-40B4-BE49-F238E27FC236}">
                <a16:creationId xmlns:a16="http://schemas.microsoft.com/office/drawing/2014/main" id="{D5252B10-999B-6826-152A-DA97A60E55E8}"/>
              </a:ext>
            </a:extLst>
          </p:cNvPr>
          <p:cNvCxnSpPr>
            <a:cxnSpLocks/>
          </p:cNvCxnSpPr>
          <p:nvPr/>
        </p:nvCxnSpPr>
        <p:spPr>
          <a:xfrm>
            <a:off x="1776001" y="1753911"/>
            <a:ext cx="0" cy="4662764"/>
          </a:xfrm>
          <a:prstGeom prst="line">
            <a:avLst/>
          </a:prstGeom>
          <a:ln w="12700"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직선 연결선 99">
            <a:extLst>
              <a:ext uri="{FF2B5EF4-FFF2-40B4-BE49-F238E27FC236}">
                <a16:creationId xmlns:a16="http://schemas.microsoft.com/office/drawing/2014/main" id="{DF90B2A2-2F16-A1ED-773C-0BEC4B174AD5}"/>
              </a:ext>
            </a:extLst>
          </p:cNvPr>
          <p:cNvCxnSpPr>
            <a:cxnSpLocks/>
          </p:cNvCxnSpPr>
          <p:nvPr/>
        </p:nvCxnSpPr>
        <p:spPr>
          <a:xfrm>
            <a:off x="6816001" y="1674736"/>
            <a:ext cx="0" cy="4741939"/>
          </a:xfrm>
          <a:prstGeom prst="line">
            <a:avLst/>
          </a:prstGeom>
          <a:ln w="12700"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>
            <a:extLst>
              <a:ext uri="{FF2B5EF4-FFF2-40B4-BE49-F238E27FC236}">
                <a16:creationId xmlns:a16="http://schemas.microsoft.com/office/drawing/2014/main" id="{682303E9-11C5-0B40-ED36-CE6EB01331F0}"/>
              </a:ext>
            </a:extLst>
          </p:cNvPr>
          <p:cNvCxnSpPr>
            <a:cxnSpLocks/>
          </p:cNvCxnSpPr>
          <p:nvPr/>
        </p:nvCxnSpPr>
        <p:spPr>
          <a:xfrm>
            <a:off x="11898317" y="1674736"/>
            <a:ext cx="0" cy="4741939"/>
          </a:xfrm>
          <a:prstGeom prst="line">
            <a:avLst/>
          </a:prstGeom>
          <a:ln w="12700"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3924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0A5735-82C5-3FE3-675E-8740D2F9C7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Box 64">
            <a:extLst>
              <a:ext uri="{FF2B5EF4-FFF2-40B4-BE49-F238E27FC236}">
                <a16:creationId xmlns:a16="http://schemas.microsoft.com/office/drawing/2014/main" id="{AA2999DA-B072-C41E-586D-041D9A1BA44F}"/>
              </a:ext>
            </a:extLst>
          </p:cNvPr>
          <p:cNvSpPr txBox="1"/>
          <p:nvPr/>
        </p:nvSpPr>
        <p:spPr>
          <a:xfrm>
            <a:off x="3054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C379176-4961-898C-4F4D-5C228B78BAE6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F28AB7D-C7F8-01EE-3F8C-F68F02DB785F}"/>
              </a:ext>
            </a:extLst>
          </p:cNvPr>
          <p:cNvSpPr txBox="1"/>
          <p:nvPr/>
        </p:nvSpPr>
        <p:spPr>
          <a:xfrm>
            <a:off x="811314" y="155864"/>
            <a:ext cx="239518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분석 </a:t>
            </a:r>
            <a:r>
              <a:rPr lang="ko-KR" altLang="en-US" sz="105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및 기획의 배경 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B61FAD0-A86B-FF13-C7ED-090FFAD1DC30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35BE42AC-3D8A-C4B7-F030-2C08D5F61221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EF474F95-CC50-38B6-2D3D-5665A7F66191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61" name="직선 연결선 60">
                  <a:extLst>
                    <a:ext uri="{FF2B5EF4-FFF2-40B4-BE49-F238E27FC236}">
                      <a16:creationId xmlns:a16="http://schemas.microsoft.com/office/drawing/2014/main" id="{A5CCD9FA-6586-6F5E-5BAE-6C63B8019D1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440FE50B-A579-A4C8-4C29-C340E78D755F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26327CD7-FD95-5674-059D-41FE3523A73D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57" name="직선 연결선 56">
                  <a:extLst>
                    <a:ext uri="{FF2B5EF4-FFF2-40B4-BE49-F238E27FC236}">
                      <a16:creationId xmlns:a16="http://schemas.microsoft.com/office/drawing/2014/main" id="{3A42B8BA-4EA9-8E2B-0FB1-985C57C88E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32CFE9DC-6980-B1CD-9325-C04432FA2103}"/>
                    </a:ext>
                  </a:extLst>
                </p:cNvPr>
                <p:cNvSpPr txBox="1"/>
                <p:nvPr/>
              </p:nvSpPr>
              <p:spPr>
                <a:xfrm>
                  <a:off x="4520829" y="6780876"/>
                  <a:ext cx="65594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클래스 소개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3CF3DD4C-10E9-5099-040E-9734F57A0D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 59">
                  <a:extLst>
                    <a:ext uri="{FF2B5EF4-FFF2-40B4-BE49-F238E27FC236}">
                      <a16:creationId xmlns:a16="http://schemas.microsoft.com/office/drawing/2014/main" id="{C9A1A3DF-5050-AC90-BC6C-6F9FE88FB12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EC7B67EE-E6BD-A9A2-5B33-6EEC4DBDF652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7D82FB08-FAC9-F5C4-51CD-C549D981A3D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6EF3988F-ABE4-9646-37DA-8EA636130D55}"/>
                    </a:ext>
                  </a:extLst>
                </p:cNvPr>
                <p:cNvSpPr txBox="1"/>
                <p:nvPr/>
              </p:nvSpPr>
              <p:spPr>
                <a:xfrm>
                  <a:off x="7012728" y="6780876"/>
                  <a:ext cx="63350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 err="1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아크패시브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D00F134C-51E0-5A2A-E976-6AE23793E0EF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4C4F90E7-98E5-9718-F5EC-53C2366BCBA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BF762FDE-3E21-B7B7-7B9A-D8643476B5CB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A647F18A-54ED-3C43-C423-79555A86A13A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CE5F0E70-CC4A-D02E-21AF-B66C150A1AEB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다이아몬드 21">
                <a:extLst>
                  <a:ext uri="{FF2B5EF4-FFF2-40B4-BE49-F238E27FC236}">
                    <a16:creationId xmlns:a16="http://schemas.microsoft.com/office/drawing/2014/main" id="{D7991FC5-F074-4654-39A4-304C551DC666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다이아몬드 24">
                <a:extLst>
                  <a:ext uri="{FF2B5EF4-FFF2-40B4-BE49-F238E27FC236}">
                    <a16:creationId xmlns:a16="http://schemas.microsoft.com/office/drawing/2014/main" id="{20D90718-7650-2296-6425-5C45EB643190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A61D2F8A-0FA6-D9C3-768C-A1ADBED7FE1F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F058D77C-6772-5975-1716-90E489A39B6D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791DB285-F474-36C8-5A02-297B4994CBD0}"/>
              </a:ext>
            </a:extLst>
          </p:cNvPr>
          <p:cNvGrpSpPr/>
          <p:nvPr/>
        </p:nvGrpSpPr>
        <p:grpSpPr>
          <a:xfrm>
            <a:off x="9915658" y="149803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ECF4D552-3F20-2656-920E-A8F732F45ED5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0AB42347-A3E7-B9EC-D25C-9CC0656075A3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A1A1BB05-34CB-84F5-6535-C6BD269FD62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B0F5EA3F-E766-3894-3643-E88485B1E7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4A3C17E5-6A89-48FE-090E-686CA2E98D7A}"/>
              </a:ext>
            </a:extLst>
          </p:cNvPr>
          <p:cNvSpPr txBox="1"/>
          <p:nvPr/>
        </p:nvSpPr>
        <p:spPr>
          <a:xfrm>
            <a:off x="1797039" y="710837"/>
            <a:ext cx="8593079" cy="5386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“</a:t>
            </a:r>
            <a:r>
              <a:rPr lang="ko-KR" altLang="en-US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스페셜리스트는 </a:t>
            </a:r>
            <a:r>
              <a:rPr lang="ko-KR" altLang="en-US" sz="1400" b="0" dirty="0">
                <a:solidFill>
                  <a:srgbClr val="F2784B"/>
                </a:solidFill>
                <a:effectLst/>
                <a:latin typeface="페이퍼로지 6 SemiBold" pitchFamily="2" charset="-127"/>
                <a:ea typeface="페이퍼로지 6 SemiBold" pitchFamily="2" charset="-127"/>
              </a:rPr>
              <a:t>자연과 소통</a:t>
            </a:r>
            <a:r>
              <a:rPr lang="ko-KR" altLang="en-US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하여 </a:t>
            </a:r>
            <a:r>
              <a:rPr lang="ko-KR" altLang="en-US" sz="1400" b="0" dirty="0">
                <a:solidFill>
                  <a:srgbClr val="F2784B"/>
                </a:solidFill>
                <a:effectLst/>
                <a:latin typeface="페이퍼로지 6 SemiBold" pitchFamily="2" charset="-127"/>
                <a:ea typeface="페이퍼로지 6 SemiBold" pitchFamily="2" charset="-127"/>
              </a:rPr>
              <a:t>고유 기술</a:t>
            </a:r>
            <a:r>
              <a:rPr lang="ko-KR" altLang="en-US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로 적을 제압하는 클래스입니다</a:t>
            </a:r>
            <a:r>
              <a:rPr lang="en-US" altLang="ko-KR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.” </a:t>
            </a:r>
          </a:p>
          <a:p>
            <a:pPr algn="ctr"/>
            <a:endParaRPr lang="en-US" altLang="ko-KR" sz="500" b="0" dirty="0">
              <a:effectLst/>
              <a:latin typeface="페이퍼로지 5 Medium" pitchFamily="2" charset="-127"/>
              <a:ea typeface="페이퍼로지 5 Medium" pitchFamily="2" charset="-127"/>
            </a:endParaRPr>
          </a:p>
          <a:p>
            <a:pPr algn="ctr"/>
            <a:r>
              <a:rPr lang="en-US" altLang="ko-KR" sz="1000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</a:rPr>
              <a:t>(</a:t>
            </a:r>
            <a:r>
              <a:rPr lang="ko-KR" altLang="en-US" sz="1000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</a:rPr>
              <a:t>스페셜리스트 소개 문구 中</a:t>
            </a:r>
            <a:r>
              <a:rPr lang="en-US" altLang="ko-KR" sz="1000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</a:rPr>
              <a:t>)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페이퍼로지 5 Medium" pitchFamily="2" charset="-127"/>
              <a:ea typeface="페이퍼로지 5 Medium" pitchFamily="2" charset="-127"/>
            </a:endParaRPr>
          </a:p>
        </p:txBody>
      </p: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252B9415-E2DE-8E5C-D8A5-050C3D32462C}"/>
              </a:ext>
            </a:extLst>
          </p:cNvPr>
          <p:cNvGrpSpPr/>
          <p:nvPr/>
        </p:nvGrpSpPr>
        <p:grpSpPr>
          <a:xfrm>
            <a:off x="1710366" y="2222602"/>
            <a:ext cx="5040000" cy="481515"/>
            <a:chOff x="1776001" y="1536648"/>
            <a:chExt cx="5040000" cy="481515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9287E3C6-F80A-E847-36F5-59F087BA1011}"/>
                </a:ext>
              </a:extLst>
            </p:cNvPr>
            <p:cNvSpPr/>
            <p:nvPr/>
          </p:nvSpPr>
          <p:spPr>
            <a:xfrm>
              <a:off x="1776001" y="1536648"/>
              <a:ext cx="5040000" cy="481515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5EC8B963-0666-C9AA-D4FF-E7BA351D29A0}"/>
                </a:ext>
              </a:extLst>
            </p:cNvPr>
            <p:cNvSpPr txBox="1"/>
            <p:nvPr/>
          </p:nvSpPr>
          <p:spPr>
            <a:xfrm>
              <a:off x="3771823" y="1692767"/>
              <a:ext cx="1048364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1100" dirty="0">
                  <a:solidFill>
                    <a:schemeClr val="bg1"/>
                  </a:solidFill>
                  <a:effectLst>
                    <a:glow rad="127000">
                      <a:srgbClr val="8C1B1B"/>
                    </a:glo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계절의 분위기 형성</a:t>
              </a:r>
              <a:endParaRPr lang="en-US" altLang="ko-KR" sz="1100" dirty="0">
                <a:solidFill>
                  <a:schemeClr val="bg1"/>
                </a:solidFill>
                <a:effectLst>
                  <a:glow rad="127000">
                    <a:srgbClr val="8C1B1B"/>
                  </a:glow>
                </a:effectLst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B3F98B10-A90F-18A4-8B0E-903EC461F3EF}"/>
              </a:ext>
            </a:extLst>
          </p:cNvPr>
          <p:cNvGrpSpPr/>
          <p:nvPr/>
        </p:nvGrpSpPr>
        <p:grpSpPr>
          <a:xfrm>
            <a:off x="6934825" y="1356506"/>
            <a:ext cx="5040000" cy="481515"/>
            <a:chOff x="6851963" y="1536648"/>
            <a:chExt cx="5040000" cy="481515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128714E7-B8DF-C070-5C77-DAA6442948C5}"/>
                </a:ext>
              </a:extLst>
            </p:cNvPr>
            <p:cNvSpPr/>
            <p:nvPr/>
          </p:nvSpPr>
          <p:spPr>
            <a:xfrm>
              <a:off x="6851963" y="1536648"/>
              <a:ext cx="5040000" cy="481515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6B4F042B-CAFD-DABD-71F3-93313C6BA4C8}"/>
                </a:ext>
              </a:extLst>
            </p:cNvPr>
            <p:cNvSpPr txBox="1"/>
            <p:nvPr/>
          </p:nvSpPr>
          <p:spPr>
            <a:xfrm>
              <a:off x="8647414" y="1615823"/>
              <a:ext cx="1449115" cy="323165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자연의 현상과 관련된 능력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  <a:p>
              <a:pPr algn="ctr"/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[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고유 기술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]</a:t>
              </a:r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8941C05-931F-8A64-20CF-5DCF22300C61}"/>
              </a:ext>
            </a:extLst>
          </p:cNvPr>
          <p:cNvSpPr/>
          <p:nvPr/>
        </p:nvSpPr>
        <p:spPr>
          <a:xfrm>
            <a:off x="5150088" y="3483309"/>
            <a:ext cx="84248" cy="842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651CE205-8F6C-96EC-408E-2097226440BD}"/>
              </a:ext>
            </a:extLst>
          </p:cNvPr>
          <p:cNvGrpSpPr/>
          <p:nvPr/>
        </p:nvGrpSpPr>
        <p:grpSpPr>
          <a:xfrm>
            <a:off x="1747538" y="4877560"/>
            <a:ext cx="5040000" cy="1541840"/>
            <a:chOff x="300038" y="4877560"/>
            <a:chExt cx="5040000" cy="1541840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A4FD5CEA-0245-783A-2261-5B2FA02B60FB}"/>
                </a:ext>
              </a:extLst>
            </p:cNvPr>
            <p:cNvSpPr/>
            <p:nvPr/>
          </p:nvSpPr>
          <p:spPr>
            <a:xfrm>
              <a:off x="300038" y="5237560"/>
              <a:ext cx="5040000" cy="118184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F2D57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34F3C34D-DF6E-093D-05C3-43D70676CD55}"/>
                </a:ext>
              </a:extLst>
            </p:cNvPr>
            <p:cNvGrpSpPr/>
            <p:nvPr/>
          </p:nvGrpSpPr>
          <p:grpSpPr>
            <a:xfrm>
              <a:off x="714792" y="5302542"/>
              <a:ext cx="4097599" cy="1059163"/>
              <a:chOff x="2190755" y="4990570"/>
              <a:chExt cx="4097599" cy="1059163"/>
            </a:xfrm>
          </p:grpSpPr>
          <p:pic>
            <p:nvPicPr>
              <p:cNvPr id="39" name="그림 38" descr="스크린샷, 댄스, 예술이(가) 표시된 사진&#10;&#10;자동 생성된 설명">
                <a:extLst>
                  <a:ext uri="{FF2B5EF4-FFF2-40B4-BE49-F238E27FC236}">
                    <a16:creationId xmlns:a16="http://schemas.microsoft.com/office/drawing/2014/main" id="{3C4EBF70-218A-133A-07D9-ABA167500C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47292" y="5168775"/>
                <a:ext cx="511537" cy="511537"/>
              </a:xfrm>
              <a:prstGeom prst="rect">
                <a:avLst/>
              </a:prstGeom>
            </p:spPr>
          </p:pic>
          <p:pic>
            <p:nvPicPr>
              <p:cNvPr id="40" name="그림 39" descr="스크린샷, 일렉트릭 블루, 다채로움이(가) 표시된 사진&#10;&#10;자동 생성된 설명">
                <a:extLst>
                  <a:ext uri="{FF2B5EF4-FFF2-40B4-BE49-F238E27FC236}">
                    <a16:creationId xmlns:a16="http://schemas.microsoft.com/office/drawing/2014/main" id="{9937886C-DCDD-63BE-C83F-B1A32AE32E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90755" y="5168775"/>
                <a:ext cx="511537" cy="511537"/>
              </a:xfrm>
              <a:prstGeom prst="rect">
                <a:avLst/>
              </a:prstGeom>
            </p:spPr>
          </p:pic>
          <p:pic>
            <p:nvPicPr>
              <p:cNvPr id="42" name="그림 41" descr="예술, 스크린샷이(가) 표시된 사진&#10;&#10;자동 생성된 설명">
                <a:extLst>
                  <a:ext uri="{FF2B5EF4-FFF2-40B4-BE49-F238E27FC236}">
                    <a16:creationId xmlns:a16="http://schemas.microsoft.com/office/drawing/2014/main" id="{896D4FC4-7BB8-AF79-9FB7-EE01AFFBAE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98548" y="5256765"/>
                <a:ext cx="511537" cy="511537"/>
              </a:xfrm>
              <a:prstGeom prst="rect">
                <a:avLst/>
              </a:prstGeom>
            </p:spPr>
          </p:pic>
          <p:pic>
            <p:nvPicPr>
              <p:cNvPr id="43" name="그림 42" descr="예술, 페인팅, 사진 액자이(가) 표시된 사진&#10;&#10;자동 생성된 설명">
                <a:extLst>
                  <a:ext uri="{FF2B5EF4-FFF2-40B4-BE49-F238E27FC236}">
                    <a16:creationId xmlns:a16="http://schemas.microsoft.com/office/drawing/2014/main" id="{3BE49131-1301-AED4-267A-8309015E83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76817" y="5256765"/>
                <a:ext cx="511537" cy="511537"/>
              </a:xfrm>
              <a:prstGeom prst="rect">
                <a:avLst/>
              </a:prstGeom>
            </p:spPr>
          </p:pic>
          <p:pic>
            <p:nvPicPr>
              <p:cNvPr id="46" name="그림 45" descr="나비, 사람, 빛이(가) 표시된 사진&#10;&#10;자동 생성된 설명">
                <a:extLst>
                  <a:ext uri="{FF2B5EF4-FFF2-40B4-BE49-F238E27FC236}">
                    <a16:creationId xmlns:a16="http://schemas.microsoft.com/office/drawing/2014/main" id="{53CAEAD3-74C7-6295-AA6E-78E8319513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69023" y="5168775"/>
                <a:ext cx="511537" cy="511537"/>
              </a:xfrm>
              <a:prstGeom prst="rect">
                <a:avLst/>
              </a:prstGeom>
            </p:spPr>
          </p:pic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E5FFC90F-7AFA-7ED5-9098-949B0DAD63C0}"/>
                  </a:ext>
                </a:extLst>
              </p:cNvPr>
              <p:cNvSpPr/>
              <p:nvPr/>
            </p:nvSpPr>
            <p:spPr>
              <a:xfrm>
                <a:off x="3508183" y="5552966"/>
                <a:ext cx="84248" cy="8424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1A33AC26-E2B9-9336-5B60-FBF797A6F0FA}"/>
                  </a:ext>
                </a:extLst>
              </p:cNvPr>
              <p:cNvSpPr/>
              <p:nvPr/>
            </p:nvSpPr>
            <p:spPr>
              <a:xfrm>
                <a:off x="5350451" y="5587285"/>
                <a:ext cx="84248" cy="8424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874667D1-E58A-0FDD-8DD1-4BE4F62E5A03}"/>
                  </a:ext>
                </a:extLst>
              </p:cNvPr>
              <p:cNvSpPr txBox="1"/>
              <p:nvPr/>
            </p:nvSpPr>
            <p:spPr>
              <a:xfrm>
                <a:off x="2461224" y="5766163"/>
                <a:ext cx="1533230" cy="21464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solidFill>
                      <a:sysClr val="windowText" lastClr="000000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여름의 날씨와 관련 있는 스킬들</a:t>
                </a:r>
                <a:endParaRPr lang="en-US" altLang="ko-KR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6D865E51-0560-141F-0FA6-23569F6C8D3F}"/>
                  </a:ext>
                </a:extLst>
              </p:cNvPr>
              <p:cNvSpPr txBox="1"/>
              <p:nvPr/>
            </p:nvSpPr>
            <p:spPr>
              <a:xfrm>
                <a:off x="5262465" y="5835092"/>
                <a:ext cx="773043" cy="21464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solidFill>
                      <a:sysClr val="windowText" lastClr="000000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시원한 이펙트</a:t>
                </a:r>
                <a:endParaRPr lang="en-US" altLang="ko-KR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cxnSp>
            <p:nvCxnSpPr>
              <p:cNvPr id="71" name="직선 연결선 70">
                <a:extLst>
                  <a:ext uri="{FF2B5EF4-FFF2-40B4-BE49-F238E27FC236}">
                    <a16:creationId xmlns:a16="http://schemas.microsoft.com/office/drawing/2014/main" id="{671CDEE2-4B81-CBCE-B4D4-3F047EF04D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17239" y="4990570"/>
                <a:ext cx="0" cy="990234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6056CFF1-7C9B-3CEE-B77E-1CDB9C0EFC02}"/>
                </a:ext>
              </a:extLst>
            </p:cNvPr>
            <p:cNvGrpSpPr/>
            <p:nvPr/>
          </p:nvGrpSpPr>
          <p:grpSpPr>
            <a:xfrm>
              <a:off x="300038" y="4877560"/>
              <a:ext cx="5040000" cy="360000"/>
              <a:chOff x="1776001" y="4256675"/>
              <a:chExt cx="5040000" cy="360000"/>
            </a:xfrm>
          </p:grpSpPr>
          <p:sp>
            <p:nvSpPr>
              <p:cNvPr id="94" name="직사각형 93">
                <a:extLst>
                  <a:ext uri="{FF2B5EF4-FFF2-40B4-BE49-F238E27FC236}">
                    <a16:creationId xmlns:a16="http://schemas.microsoft.com/office/drawing/2014/main" id="{3B7647F7-2025-7B84-E083-927B3E54D3B3}"/>
                  </a:ext>
                </a:extLst>
              </p:cNvPr>
              <p:cNvSpPr/>
              <p:nvPr/>
            </p:nvSpPr>
            <p:spPr>
              <a:xfrm>
                <a:off x="1776001" y="4256675"/>
                <a:ext cx="5040000" cy="360000"/>
              </a:xfrm>
              <a:prstGeom prst="rect">
                <a:avLst/>
              </a:prstGeom>
              <a:solidFill>
                <a:srgbClr val="F2D57E"/>
              </a:solidFill>
              <a:ln w="12700">
                <a:solidFill>
                  <a:srgbClr val="F2D57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80412090-9222-FE6A-905A-C374F0EAB610}"/>
                  </a:ext>
                </a:extLst>
              </p:cNvPr>
              <p:cNvSpPr txBox="1"/>
              <p:nvPr/>
            </p:nvSpPr>
            <p:spPr>
              <a:xfrm>
                <a:off x="3852610" y="4313565"/>
                <a:ext cx="886782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여름의 분위기</a:t>
                </a:r>
                <a:endParaRPr lang="en-US" altLang="ko-KR" sz="1000" dirty="0"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</p:grpSp>
      <p:grpSp>
        <p:nvGrpSpPr>
          <p:cNvPr id="143" name="그룹 142">
            <a:extLst>
              <a:ext uri="{FF2B5EF4-FFF2-40B4-BE49-F238E27FC236}">
                <a16:creationId xmlns:a16="http://schemas.microsoft.com/office/drawing/2014/main" id="{F1B7BF81-AFB7-28F9-E022-932F1FD9A18C}"/>
              </a:ext>
            </a:extLst>
          </p:cNvPr>
          <p:cNvGrpSpPr/>
          <p:nvPr/>
        </p:nvGrpSpPr>
        <p:grpSpPr>
          <a:xfrm>
            <a:off x="282715" y="4271810"/>
            <a:ext cx="1440000" cy="2160000"/>
            <a:chOff x="300038" y="4251687"/>
            <a:chExt cx="1440000" cy="2160000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3AA8400A-706D-32C3-D590-3DE088339175}"/>
                </a:ext>
              </a:extLst>
            </p:cNvPr>
            <p:cNvSpPr/>
            <p:nvPr/>
          </p:nvSpPr>
          <p:spPr>
            <a:xfrm>
              <a:off x="300038" y="4251687"/>
              <a:ext cx="1440000" cy="2160000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1" name="그림 140" descr="만화 영화, 댄스이(가) 표시된 사진&#10;&#10;자동 생성된 설명">
              <a:extLst>
                <a:ext uri="{FF2B5EF4-FFF2-40B4-BE49-F238E27FC236}">
                  <a16:creationId xmlns:a16="http://schemas.microsoft.com/office/drawing/2014/main" id="{5DE700A8-2944-BB9E-CE06-EE009FA0B13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42" t="2273" r="39226" b="5838"/>
            <a:stretch/>
          </p:blipFill>
          <p:spPr>
            <a:xfrm>
              <a:off x="379155" y="4275152"/>
              <a:ext cx="1281767" cy="2113070"/>
            </a:xfrm>
            <a:prstGeom prst="rect">
              <a:avLst/>
            </a:prstGeom>
          </p:spPr>
        </p:pic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5FC6DAE2-7E71-760D-6B71-0DD67A378C3A}"/>
                </a:ext>
              </a:extLst>
            </p:cNvPr>
            <p:cNvSpPr txBox="1"/>
            <p:nvPr/>
          </p:nvSpPr>
          <p:spPr>
            <a:xfrm>
              <a:off x="559015" y="5200882"/>
              <a:ext cx="92204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effectLst>
                    <a:glow rad="127000">
                      <a:schemeClr val="bg1"/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&lt; </a:t>
              </a:r>
              <a:r>
                <a:rPr lang="ko-KR" altLang="en-US" sz="1100" dirty="0">
                  <a:effectLst>
                    <a:glow rad="127000">
                      <a:schemeClr val="bg1"/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기상술사 </a:t>
              </a:r>
              <a:r>
                <a:rPr lang="en-US" altLang="ko-KR" sz="1100" dirty="0">
                  <a:effectLst>
                    <a:glow rad="127000">
                      <a:schemeClr val="bg1"/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&gt;</a:t>
              </a:r>
              <a:endParaRPr lang="en-US" altLang="ko-KR" sz="1000" dirty="0">
                <a:effectLst>
                  <a:glow rad="1270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grpSp>
        <p:nvGrpSpPr>
          <p:cNvPr id="140" name="그룹 139">
            <a:extLst>
              <a:ext uri="{FF2B5EF4-FFF2-40B4-BE49-F238E27FC236}">
                <a16:creationId xmlns:a16="http://schemas.microsoft.com/office/drawing/2014/main" id="{BA082537-5423-54F3-2BAE-14BC97F512E6}"/>
              </a:ext>
            </a:extLst>
          </p:cNvPr>
          <p:cNvGrpSpPr/>
          <p:nvPr/>
        </p:nvGrpSpPr>
        <p:grpSpPr>
          <a:xfrm>
            <a:off x="282714" y="2064200"/>
            <a:ext cx="1440000" cy="2160000"/>
            <a:chOff x="300038" y="2057419"/>
            <a:chExt cx="1440000" cy="2160000"/>
          </a:xfrm>
        </p:grpSpPr>
        <p:sp>
          <p:nvSpPr>
            <p:cNvPr id="99" name="직사각형 98">
              <a:extLst>
                <a:ext uri="{FF2B5EF4-FFF2-40B4-BE49-F238E27FC236}">
                  <a16:creationId xmlns:a16="http://schemas.microsoft.com/office/drawing/2014/main" id="{9D059856-50BA-58F3-40B6-C60F2D217045}"/>
                </a:ext>
              </a:extLst>
            </p:cNvPr>
            <p:cNvSpPr/>
            <p:nvPr/>
          </p:nvSpPr>
          <p:spPr>
            <a:xfrm>
              <a:off x="300038" y="2057419"/>
              <a:ext cx="1440000" cy="2160000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38" name="그림 137" descr="의류, 만화 영화, 가상의 캐릭터, 코스튬이(가) 표시된 사진&#10;&#10;자동 생성된 설명">
              <a:extLst>
                <a:ext uri="{FF2B5EF4-FFF2-40B4-BE49-F238E27FC236}">
                  <a16:creationId xmlns:a16="http://schemas.microsoft.com/office/drawing/2014/main" id="{26BF80EA-B2C0-DFF2-E471-D7B6AC708D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266" r="10608"/>
            <a:stretch/>
          </p:blipFill>
          <p:spPr>
            <a:xfrm>
              <a:off x="362862" y="2189913"/>
              <a:ext cx="1314353" cy="1895012"/>
            </a:xfrm>
            <a:prstGeom prst="rect">
              <a:avLst/>
            </a:prstGeom>
          </p:spPr>
        </p:pic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2F6FA4EA-B760-16C9-422A-4F5748657DE8}"/>
                </a:ext>
              </a:extLst>
            </p:cNvPr>
            <p:cNvSpPr txBox="1"/>
            <p:nvPr/>
          </p:nvSpPr>
          <p:spPr>
            <a:xfrm>
              <a:off x="620730" y="3006614"/>
              <a:ext cx="7986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effectLst>
                    <a:glow rad="127000">
                      <a:schemeClr val="bg1"/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&lt; </a:t>
              </a:r>
              <a:r>
                <a:rPr lang="ko-KR" altLang="en-US" sz="1100" dirty="0">
                  <a:effectLst>
                    <a:glow rad="127000">
                      <a:schemeClr val="bg1"/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도화가</a:t>
              </a:r>
              <a:r>
                <a:rPr lang="en-US" altLang="ko-KR" sz="1100" dirty="0">
                  <a:effectLst>
                    <a:glow rad="127000">
                      <a:schemeClr val="bg1"/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&gt; </a:t>
              </a:r>
              <a:endParaRPr lang="en-US" altLang="ko-KR" sz="1000" dirty="0">
                <a:effectLst>
                  <a:glow rad="1270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C999135D-5CFC-0A00-6921-8D6F1AC005EC}"/>
              </a:ext>
            </a:extLst>
          </p:cNvPr>
          <p:cNvGrpSpPr/>
          <p:nvPr/>
        </p:nvGrpSpPr>
        <p:grpSpPr>
          <a:xfrm>
            <a:off x="1747538" y="2665421"/>
            <a:ext cx="5040000" cy="1540800"/>
            <a:chOff x="1747538" y="2044077"/>
            <a:chExt cx="5040000" cy="1540800"/>
          </a:xfrm>
        </p:grpSpPr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id="{EEBA1E7D-A38D-EFA0-A91D-B2CB3DCF3EB8}"/>
                </a:ext>
              </a:extLst>
            </p:cNvPr>
            <p:cNvSpPr/>
            <p:nvPr/>
          </p:nvSpPr>
          <p:spPr>
            <a:xfrm>
              <a:off x="1747538" y="2404077"/>
              <a:ext cx="5040000" cy="11808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F2D57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36740346-1B89-D0F7-5948-4E59FCC0B962}"/>
                </a:ext>
              </a:extLst>
            </p:cNvPr>
            <p:cNvGrpSpPr/>
            <p:nvPr/>
          </p:nvGrpSpPr>
          <p:grpSpPr>
            <a:xfrm>
              <a:off x="2413884" y="2536949"/>
              <a:ext cx="3538629" cy="946360"/>
              <a:chOff x="2442347" y="2804681"/>
              <a:chExt cx="3538629" cy="946360"/>
            </a:xfrm>
          </p:grpSpPr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F17FD0A5-2AEC-36A7-41DD-76D6337782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57995" y="2826783"/>
                <a:ext cx="510157" cy="510157"/>
              </a:xfrm>
              <a:prstGeom prst="rect">
                <a:avLst/>
              </a:prstGeom>
            </p:spPr>
          </p:pic>
          <p:pic>
            <p:nvPicPr>
              <p:cNvPr id="6" name="그림 5" descr="예술이(가) 표시된 사진&#10;&#10;자동 생성된 설명">
                <a:extLst>
                  <a:ext uri="{FF2B5EF4-FFF2-40B4-BE49-F238E27FC236}">
                    <a16:creationId xmlns:a16="http://schemas.microsoft.com/office/drawing/2014/main" id="{FE6207AE-EAFD-DD67-8C98-8A44CD54D6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470819" y="2806061"/>
                <a:ext cx="510157" cy="510157"/>
              </a:xfrm>
              <a:prstGeom prst="rect">
                <a:avLst/>
              </a:prstGeom>
            </p:spPr>
          </p:pic>
          <p:pic>
            <p:nvPicPr>
              <p:cNvPr id="7" name="그림 6" descr="양초, 예술이(가) 표시된 사진&#10;&#10;자동 생성된 설명">
                <a:extLst>
                  <a:ext uri="{FF2B5EF4-FFF2-40B4-BE49-F238E27FC236}">
                    <a16:creationId xmlns:a16="http://schemas.microsoft.com/office/drawing/2014/main" id="{BF2AAF47-BD5A-CEAB-E1AA-AF5092CE5B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02759" y="2804681"/>
                <a:ext cx="511537" cy="511537"/>
              </a:xfrm>
              <a:prstGeom prst="rect">
                <a:avLst/>
              </a:prstGeom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286CA0F-DC10-0431-C3F3-79616238B69E}"/>
                  </a:ext>
                </a:extLst>
              </p:cNvPr>
              <p:cNvSpPr txBox="1"/>
              <p:nvPr/>
            </p:nvSpPr>
            <p:spPr>
              <a:xfrm>
                <a:off x="4617239" y="3467100"/>
                <a:ext cx="1091651" cy="21464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dirty="0">
                    <a:solidFill>
                      <a:sysClr val="windowText" lastClr="000000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꽃이 피어나는 이펙트</a:t>
                </a:r>
                <a:endParaRPr lang="en-US" altLang="ko-KR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909D5DF-754C-9E15-453C-C4676530A668}"/>
                  </a:ext>
                </a:extLst>
              </p:cNvPr>
              <p:cNvSpPr txBox="1"/>
              <p:nvPr/>
            </p:nvSpPr>
            <p:spPr>
              <a:xfrm>
                <a:off x="2442347" y="3402249"/>
                <a:ext cx="1207636" cy="34879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[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깨달음 노드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(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직업각인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)]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algn="ctr"/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만개</a:t>
                </a:r>
                <a:endPara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FB47977B-AC7D-547F-AA65-D0E7CCD958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97726" y="2921955"/>
                <a:ext cx="0" cy="636587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66738325-6E8B-C06F-F7F2-0E36C05B5AB2}"/>
                </a:ext>
              </a:extLst>
            </p:cNvPr>
            <p:cNvGrpSpPr/>
            <p:nvPr/>
          </p:nvGrpSpPr>
          <p:grpSpPr>
            <a:xfrm>
              <a:off x="1747538" y="2044077"/>
              <a:ext cx="5040000" cy="360000"/>
              <a:chOff x="1776001" y="2057419"/>
              <a:chExt cx="5040000" cy="360000"/>
            </a:xfrm>
          </p:grpSpPr>
          <p:sp>
            <p:nvSpPr>
              <p:cNvPr id="114" name="직사각형 113">
                <a:extLst>
                  <a:ext uri="{FF2B5EF4-FFF2-40B4-BE49-F238E27FC236}">
                    <a16:creationId xmlns:a16="http://schemas.microsoft.com/office/drawing/2014/main" id="{ECBC0C8E-1DD1-5035-9FE6-E0D8D5C805BA}"/>
                  </a:ext>
                </a:extLst>
              </p:cNvPr>
              <p:cNvSpPr/>
              <p:nvPr/>
            </p:nvSpPr>
            <p:spPr>
              <a:xfrm>
                <a:off x="1776001" y="2057419"/>
                <a:ext cx="5040000" cy="360000"/>
              </a:xfrm>
              <a:prstGeom prst="rect">
                <a:avLst/>
              </a:prstGeom>
              <a:solidFill>
                <a:srgbClr val="F2D57E"/>
              </a:solidFill>
              <a:ln w="12700">
                <a:solidFill>
                  <a:srgbClr val="F2D57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CCF49B5-8B19-A8C5-FDCC-38C65228F377}"/>
                  </a:ext>
                </a:extLst>
              </p:cNvPr>
              <p:cNvSpPr txBox="1"/>
              <p:nvPr/>
            </p:nvSpPr>
            <p:spPr>
              <a:xfrm>
                <a:off x="3908715" y="2114309"/>
                <a:ext cx="774572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봄의 분위기</a:t>
                </a:r>
                <a:endParaRPr lang="en-US" altLang="ko-KR" sz="1000" dirty="0"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BEB51EDA-FC11-0756-40B2-1AC02BAA3E0F}"/>
              </a:ext>
            </a:extLst>
          </p:cNvPr>
          <p:cNvGrpSpPr/>
          <p:nvPr/>
        </p:nvGrpSpPr>
        <p:grpSpPr>
          <a:xfrm>
            <a:off x="6851963" y="2044077"/>
            <a:ext cx="5040000" cy="2160000"/>
            <a:chOff x="6851963" y="2057419"/>
            <a:chExt cx="5040000" cy="2160000"/>
          </a:xfrm>
        </p:grpSpPr>
        <p:sp>
          <p:nvSpPr>
            <p:cNvPr id="122" name="직사각형 121">
              <a:extLst>
                <a:ext uri="{FF2B5EF4-FFF2-40B4-BE49-F238E27FC236}">
                  <a16:creationId xmlns:a16="http://schemas.microsoft.com/office/drawing/2014/main" id="{9C01659A-5D40-C0FC-BCDB-F5836A44E735}"/>
                </a:ext>
              </a:extLst>
            </p:cNvPr>
            <p:cNvSpPr/>
            <p:nvPr/>
          </p:nvSpPr>
          <p:spPr>
            <a:xfrm>
              <a:off x="6851963" y="2417419"/>
              <a:ext cx="5040000" cy="18000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F2D57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A3AE0257-487B-4412-825B-0AA78B66FD9A}"/>
                </a:ext>
              </a:extLst>
            </p:cNvPr>
            <p:cNvGrpSpPr/>
            <p:nvPr/>
          </p:nvGrpSpPr>
          <p:grpSpPr>
            <a:xfrm>
              <a:off x="6851963" y="2057419"/>
              <a:ext cx="5040000" cy="360000"/>
              <a:chOff x="6851963" y="2057419"/>
              <a:chExt cx="5040000" cy="360000"/>
            </a:xfrm>
          </p:grpSpPr>
          <p:sp>
            <p:nvSpPr>
              <p:cNvPr id="123" name="직사각형 122">
                <a:extLst>
                  <a:ext uri="{FF2B5EF4-FFF2-40B4-BE49-F238E27FC236}">
                    <a16:creationId xmlns:a16="http://schemas.microsoft.com/office/drawing/2014/main" id="{F508492C-A98E-4BC3-DA87-3C46EBA4DC76}"/>
                  </a:ext>
                </a:extLst>
              </p:cNvPr>
              <p:cNvSpPr/>
              <p:nvPr/>
            </p:nvSpPr>
            <p:spPr>
              <a:xfrm>
                <a:off x="6851963" y="2057419"/>
                <a:ext cx="5040000" cy="360000"/>
              </a:xfrm>
              <a:prstGeom prst="rect">
                <a:avLst/>
              </a:prstGeom>
              <a:solidFill>
                <a:srgbClr val="F2D57E"/>
              </a:solidFill>
              <a:ln w="12700">
                <a:solidFill>
                  <a:srgbClr val="F2D57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56EDE468-5D69-D547-0865-1285D5B4EB88}"/>
                  </a:ext>
                </a:extLst>
              </p:cNvPr>
              <p:cNvSpPr txBox="1"/>
              <p:nvPr/>
            </p:nvSpPr>
            <p:spPr>
              <a:xfrm>
                <a:off x="8956625" y="2114309"/>
                <a:ext cx="830677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000" dirty="0"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‘</a:t>
                </a:r>
                <a:r>
                  <a:rPr lang="ko-KR" altLang="en-US" sz="1000" dirty="0"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차원</a:t>
                </a:r>
                <a:r>
                  <a:rPr lang="en-US" altLang="ko-KR" sz="1000" dirty="0"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’, ‘</a:t>
                </a:r>
                <a:r>
                  <a:rPr lang="ko-KR" altLang="en-US" sz="1000" dirty="0"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공간</a:t>
                </a:r>
                <a:r>
                  <a:rPr lang="en-US" altLang="ko-KR" sz="1000" dirty="0"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’</a:t>
                </a:r>
              </a:p>
            </p:txBody>
          </p:sp>
        </p:grp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0E86175D-D060-59FC-9F5A-7E5A6A8577F9}"/>
              </a:ext>
            </a:extLst>
          </p:cNvPr>
          <p:cNvGrpSpPr/>
          <p:nvPr/>
        </p:nvGrpSpPr>
        <p:grpSpPr>
          <a:xfrm>
            <a:off x="6851963" y="4256675"/>
            <a:ext cx="5040000" cy="2160000"/>
            <a:chOff x="6851963" y="4256675"/>
            <a:chExt cx="5040000" cy="21600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BE2D6410-177D-EB3D-7A6D-6261D1744A7F}"/>
                </a:ext>
              </a:extLst>
            </p:cNvPr>
            <p:cNvSpPr/>
            <p:nvPr/>
          </p:nvSpPr>
          <p:spPr>
            <a:xfrm>
              <a:off x="6851963" y="4616675"/>
              <a:ext cx="5040000" cy="18000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F2D57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86921B62-016A-C04B-698D-791FECCA70D8}"/>
                </a:ext>
              </a:extLst>
            </p:cNvPr>
            <p:cNvGrpSpPr/>
            <p:nvPr/>
          </p:nvGrpSpPr>
          <p:grpSpPr>
            <a:xfrm>
              <a:off x="6851963" y="4256675"/>
              <a:ext cx="5040000" cy="360000"/>
              <a:chOff x="6851963" y="4256675"/>
              <a:chExt cx="5040000" cy="360000"/>
            </a:xfrm>
          </p:grpSpPr>
          <p:sp>
            <p:nvSpPr>
              <p:cNvPr id="95" name="직사각형 94">
                <a:extLst>
                  <a:ext uri="{FF2B5EF4-FFF2-40B4-BE49-F238E27FC236}">
                    <a16:creationId xmlns:a16="http://schemas.microsoft.com/office/drawing/2014/main" id="{5A2EE705-215D-1855-DCB9-1BADCDCFCF84}"/>
                  </a:ext>
                </a:extLst>
              </p:cNvPr>
              <p:cNvSpPr/>
              <p:nvPr/>
            </p:nvSpPr>
            <p:spPr>
              <a:xfrm>
                <a:off x="6851963" y="4256675"/>
                <a:ext cx="5040000" cy="360000"/>
              </a:xfrm>
              <a:prstGeom prst="rect">
                <a:avLst/>
              </a:prstGeom>
              <a:solidFill>
                <a:srgbClr val="F2D57E"/>
              </a:solidFill>
              <a:ln w="12700">
                <a:solidFill>
                  <a:srgbClr val="F2D57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4474CCD5-BC78-1062-1FB9-8CBF7EB41B1C}"/>
                  </a:ext>
                </a:extLst>
              </p:cNvPr>
              <p:cNvSpPr txBox="1"/>
              <p:nvPr/>
            </p:nvSpPr>
            <p:spPr>
              <a:xfrm>
                <a:off x="8704152" y="4313565"/>
                <a:ext cx="1335622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000" dirty="0"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4</a:t>
                </a:r>
                <a:r>
                  <a:rPr lang="ko-KR" altLang="en-US" sz="1000" dirty="0"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대 원소 중 </a:t>
                </a:r>
                <a:r>
                  <a:rPr lang="en-US" altLang="ko-KR" sz="1000" dirty="0"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‘</a:t>
                </a:r>
                <a:r>
                  <a:rPr lang="ko-KR" altLang="en-US" sz="1000" dirty="0"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공기</a:t>
                </a:r>
                <a:r>
                  <a:rPr lang="en-US" altLang="ko-KR" sz="10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’</a:t>
                </a:r>
                <a:r>
                  <a:rPr lang="en-US" altLang="ko-KR" sz="1000" dirty="0"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, ‘</a:t>
                </a:r>
                <a:r>
                  <a:rPr lang="ko-KR" altLang="en-US" sz="1000" dirty="0"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물</a:t>
                </a:r>
                <a:r>
                  <a:rPr lang="en-US" altLang="ko-KR" sz="10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’</a:t>
                </a:r>
                <a:endParaRPr lang="en-US" altLang="ko-KR" sz="1000" dirty="0"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</p:grp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1F0AB0AA-18DC-104F-BDB6-7379FD1356E8}"/>
              </a:ext>
            </a:extLst>
          </p:cNvPr>
          <p:cNvCxnSpPr/>
          <p:nvPr/>
        </p:nvCxnSpPr>
        <p:spPr>
          <a:xfrm>
            <a:off x="4710929" y="1001544"/>
            <a:ext cx="84145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E54E6BC8-C1C0-94BD-0499-DC524A7765E6}"/>
              </a:ext>
            </a:extLst>
          </p:cNvPr>
          <p:cNvCxnSpPr>
            <a:cxnSpLocks/>
            <a:endCxn id="83" idx="7"/>
          </p:cNvCxnSpPr>
          <p:nvPr/>
        </p:nvCxnSpPr>
        <p:spPr>
          <a:xfrm flipH="1">
            <a:off x="4270363" y="1017213"/>
            <a:ext cx="867548" cy="120239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타원 82">
            <a:extLst>
              <a:ext uri="{FF2B5EF4-FFF2-40B4-BE49-F238E27FC236}">
                <a16:creationId xmlns:a16="http://schemas.microsoft.com/office/drawing/2014/main" id="{46279BE1-784F-4CE9-73A7-58D417871856}"/>
              </a:ext>
            </a:extLst>
          </p:cNvPr>
          <p:cNvSpPr/>
          <p:nvPr/>
        </p:nvSpPr>
        <p:spPr>
          <a:xfrm>
            <a:off x="4173801" y="2203040"/>
            <a:ext cx="113129" cy="11312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682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92DA46-410D-A3F6-650F-FF25BEA114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Box 64">
            <a:extLst>
              <a:ext uri="{FF2B5EF4-FFF2-40B4-BE49-F238E27FC236}">
                <a16:creationId xmlns:a16="http://schemas.microsoft.com/office/drawing/2014/main" id="{4C9D7A01-E443-9620-143A-C0305FE12022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5845F72-F345-6787-3E59-BBE322039A03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D413E25-4C94-B0C2-21F3-28F01FF1C724}"/>
              </a:ext>
            </a:extLst>
          </p:cNvPr>
          <p:cNvSpPr txBox="1"/>
          <p:nvPr/>
        </p:nvSpPr>
        <p:spPr>
          <a:xfrm>
            <a:off x="811314" y="155864"/>
            <a:ext cx="239518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분석 </a:t>
            </a:r>
            <a:r>
              <a:rPr lang="ko-KR" altLang="en-US" sz="105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및 기획의 배경 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DA0DF2A-7003-8854-F01E-9DDEDFCF03DD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A3849DB3-7C32-B386-3452-EBB048686B52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828FB8BD-E531-ECCE-39E4-176FD0D9379A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61" name="직선 연결선 60">
                  <a:extLst>
                    <a:ext uri="{FF2B5EF4-FFF2-40B4-BE49-F238E27FC236}">
                      <a16:creationId xmlns:a16="http://schemas.microsoft.com/office/drawing/2014/main" id="{3E533027-543A-6656-0DA0-3055C2BBE2C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A84FC2AF-B122-6DD5-3961-4700DEB4E81F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29DF2B71-DCD2-EA54-A9E8-1874FDAFC2D0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57" name="직선 연결선 56">
                  <a:extLst>
                    <a:ext uri="{FF2B5EF4-FFF2-40B4-BE49-F238E27FC236}">
                      <a16:creationId xmlns:a16="http://schemas.microsoft.com/office/drawing/2014/main" id="{790600BE-197C-D36A-E151-7D28C79709B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F1305CA6-C3CC-CA5F-B154-1802B583F13F}"/>
                    </a:ext>
                  </a:extLst>
                </p:cNvPr>
                <p:cNvSpPr txBox="1"/>
                <p:nvPr/>
              </p:nvSpPr>
              <p:spPr>
                <a:xfrm>
                  <a:off x="4520829" y="6780876"/>
                  <a:ext cx="65594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클래스 소개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82DD8320-0EA0-0B54-EF7C-E9E38FBBEA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 59">
                  <a:extLst>
                    <a:ext uri="{FF2B5EF4-FFF2-40B4-BE49-F238E27FC236}">
                      <a16:creationId xmlns:a16="http://schemas.microsoft.com/office/drawing/2014/main" id="{5DC9840F-8D82-3AAA-C6A4-29336C1E38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79904541-6D2D-C6E3-F5DD-F70D8C3050D3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48EF244F-8C67-D753-BD7E-BA06362A6BF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9A98F394-BE33-FA90-4454-3922EF77FEE8}"/>
                    </a:ext>
                  </a:extLst>
                </p:cNvPr>
                <p:cNvSpPr txBox="1"/>
                <p:nvPr/>
              </p:nvSpPr>
              <p:spPr>
                <a:xfrm>
                  <a:off x="7012728" y="6780876"/>
                  <a:ext cx="63350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 err="1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아크패시브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3DEB85B9-6B5F-9E9A-B7C8-5A6B1DDF976E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A2D56DBB-12B9-E7A7-386A-201828BDC2D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4DDC586C-1F9F-963B-F75C-67733A8EB2B7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7DC030EA-613C-F374-BAD5-A6C4877E27B4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D72AAF33-1B48-0702-CCD3-AE42A620E5C7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다이아몬드 21">
                <a:extLst>
                  <a:ext uri="{FF2B5EF4-FFF2-40B4-BE49-F238E27FC236}">
                    <a16:creationId xmlns:a16="http://schemas.microsoft.com/office/drawing/2014/main" id="{BFBA2DC4-10FD-E99B-4784-DFB57719E460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다이아몬드 24">
                <a:extLst>
                  <a:ext uri="{FF2B5EF4-FFF2-40B4-BE49-F238E27FC236}">
                    <a16:creationId xmlns:a16="http://schemas.microsoft.com/office/drawing/2014/main" id="{9BFD0583-4854-5136-7790-FC6949F8DFBC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0FF22633-EE86-37C3-4023-BC9190B4DA5C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0CD23FB7-F925-B434-2835-0ECD61EE889E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5650198D-94F2-47DC-0F5E-D7C3C2613BFC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DE64B2E-2BF5-BB16-FBC2-D0DE10DBFE56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915F3FAA-40F0-523C-5EB4-77B068D00C36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E2602FB9-AB69-8621-416D-75FCE214F0D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284531B7-6F48-6A63-F361-63BF249C04A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9497E714-F07C-7100-44BE-41DED7C878F8}"/>
              </a:ext>
            </a:extLst>
          </p:cNvPr>
          <p:cNvGrpSpPr/>
          <p:nvPr/>
        </p:nvGrpSpPr>
        <p:grpSpPr>
          <a:xfrm>
            <a:off x="294838" y="648047"/>
            <a:ext cx="1250271" cy="169277"/>
            <a:chOff x="300038" y="457598"/>
            <a:chExt cx="1250271" cy="169277"/>
          </a:xfrm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CFD4B9E0-FFFB-9A9F-C1E1-386C158BDD43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0047C30-A466-A9E3-BA0A-031718E6FF61}"/>
                </a:ext>
              </a:extLst>
            </p:cNvPr>
            <p:cNvSpPr txBox="1"/>
            <p:nvPr/>
          </p:nvSpPr>
          <p:spPr>
            <a:xfrm>
              <a:off x="471488" y="457598"/>
              <a:ext cx="1078821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신규 클래스의 컨셉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634AFB1-0164-546A-6593-F167C33CB348}"/>
              </a:ext>
            </a:extLst>
          </p:cNvPr>
          <p:cNvSpPr txBox="1"/>
          <p:nvPr/>
        </p:nvSpPr>
        <p:spPr>
          <a:xfrm>
            <a:off x="1237333" y="1142189"/>
            <a:ext cx="1672253" cy="553998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자연과 소통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-&gt;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가을의 분위기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algn="ctr"/>
            <a:endParaRPr lang="en-US" altLang="ko-KR" sz="1000" dirty="0">
              <a:effectLst/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algn="ctr"/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스킬 구성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-&gt;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불과 대지 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B5AF92C-AEA2-0C59-FD1E-BC265A09E7CF}"/>
              </a:ext>
            </a:extLst>
          </p:cNvPr>
          <p:cNvGrpSpPr/>
          <p:nvPr/>
        </p:nvGrpSpPr>
        <p:grpSpPr>
          <a:xfrm>
            <a:off x="294838" y="3429000"/>
            <a:ext cx="695632" cy="169277"/>
            <a:chOff x="300038" y="457598"/>
            <a:chExt cx="695632" cy="16927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5339759-29C9-A88D-9EC0-012FCA41482F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F3A3BA7-3AC0-05FC-79BD-7C2374D6F339}"/>
                </a:ext>
              </a:extLst>
            </p:cNvPr>
            <p:cNvSpPr txBox="1"/>
            <p:nvPr/>
          </p:nvSpPr>
          <p:spPr>
            <a:xfrm>
              <a:off x="471488" y="457598"/>
              <a:ext cx="5241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기대 효과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FCAA2A0-1011-C48F-E0AA-F2695E47C977}"/>
              </a:ext>
            </a:extLst>
          </p:cNvPr>
          <p:cNvSpPr txBox="1"/>
          <p:nvPr/>
        </p:nvSpPr>
        <p:spPr>
          <a:xfrm>
            <a:off x="1237333" y="4307863"/>
            <a:ext cx="5827982" cy="553998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이후 출시될 스페셜리스트의 신규 클래스를 겨울의 분위기 </a:t>
            </a:r>
            <a:r>
              <a: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시간과 관련된 컨셉으로 기획할 수 있다</a:t>
            </a:r>
            <a:r>
              <a: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  <a:p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4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계절 컨셉으로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자연과 소통하는 스페셜리스트의 독특한 컨셉을 강조할 수 있다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D853D147-EEF8-351F-4278-505E92D7A9D2}"/>
              </a:ext>
            </a:extLst>
          </p:cNvPr>
          <p:cNvCxnSpPr>
            <a:cxnSpLocks/>
          </p:cNvCxnSpPr>
          <p:nvPr/>
        </p:nvCxnSpPr>
        <p:spPr>
          <a:xfrm>
            <a:off x="606755" y="5751811"/>
            <a:ext cx="1360885" cy="0"/>
          </a:xfrm>
          <a:prstGeom prst="line">
            <a:avLst/>
          </a:prstGeom>
          <a:ln w="12700">
            <a:solidFill>
              <a:srgbClr val="F2D5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0556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A5D193-688B-05C3-6422-44166BD38D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Box 64">
            <a:extLst>
              <a:ext uri="{FF2B5EF4-FFF2-40B4-BE49-F238E27FC236}">
                <a16:creationId xmlns:a16="http://schemas.microsoft.com/office/drawing/2014/main" id="{5D808012-6BEA-6A32-BB85-CEB307390829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E3D8CF3-FFF3-4197-9AC1-E591161D951B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456BE6C-22C8-9248-6423-02AF57B9364B}"/>
              </a:ext>
            </a:extLst>
          </p:cNvPr>
          <p:cNvSpPr txBox="1"/>
          <p:nvPr/>
        </p:nvSpPr>
        <p:spPr>
          <a:xfrm>
            <a:off x="811315" y="155864"/>
            <a:ext cx="14149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A6EFEB8-DF02-2FA4-18AA-FD079B94F7FD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F32824C-098D-F165-2DE3-5E9AB69957B9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A75C6B4A-5A29-969E-FBC1-BD585C7DE6F2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61" name="직선 연결선 60">
                  <a:extLst>
                    <a:ext uri="{FF2B5EF4-FFF2-40B4-BE49-F238E27FC236}">
                      <a16:creationId xmlns:a16="http://schemas.microsoft.com/office/drawing/2014/main" id="{0137D281-4A12-3A7F-41A5-8844A22F23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26CADB9A-0BDF-D6A3-FD19-BF4C05E8155A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147FC507-1AC8-4A0F-7738-3DDFBDFB459F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57" name="직선 연결선 56">
                  <a:extLst>
                    <a:ext uri="{FF2B5EF4-FFF2-40B4-BE49-F238E27FC236}">
                      <a16:creationId xmlns:a16="http://schemas.microsoft.com/office/drawing/2014/main" id="{FCD2FF66-17D3-549F-66AD-548DBB4D15F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1625C77A-55D4-2597-7C66-2E81678BF614}"/>
                    </a:ext>
                  </a:extLst>
                </p:cNvPr>
                <p:cNvSpPr txBox="1"/>
                <p:nvPr/>
              </p:nvSpPr>
              <p:spPr>
                <a:xfrm>
                  <a:off x="4520829" y="6780876"/>
                  <a:ext cx="65594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클래스 소개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9C185AFB-AA28-D7CB-201E-7B9C1997A5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 59">
                  <a:extLst>
                    <a:ext uri="{FF2B5EF4-FFF2-40B4-BE49-F238E27FC236}">
                      <a16:creationId xmlns:a16="http://schemas.microsoft.com/office/drawing/2014/main" id="{CB2C0815-BEDB-4679-B5B0-7D48F59C1D5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B07E3318-E6CB-9DAF-D8F2-3A5DAA2CAA83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62B61D6F-A040-EFC5-FF2F-8DF98A798E7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D0D7FC1C-A262-3253-0522-BC7E31CEDD6D}"/>
                    </a:ext>
                  </a:extLst>
                </p:cNvPr>
                <p:cNvSpPr txBox="1"/>
                <p:nvPr/>
              </p:nvSpPr>
              <p:spPr>
                <a:xfrm>
                  <a:off x="7012728" y="6780876"/>
                  <a:ext cx="63350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 err="1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아크패시브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7ED9DF74-2B32-67B1-7C93-4563772CD69C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D3D01E17-CC11-81BF-93BB-D822362100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E285D2B3-54F3-C6A1-B1A9-41C999247590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08EFB01F-C951-450E-2587-B281DB523588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BF5C6B5D-DE57-AE90-1A3A-9D69865128CD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다이아몬드 21">
                <a:extLst>
                  <a:ext uri="{FF2B5EF4-FFF2-40B4-BE49-F238E27FC236}">
                    <a16:creationId xmlns:a16="http://schemas.microsoft.com/office/drawing/2014/main" id="{1425A2E5-A400-18F5-882C-74484DE8F9AE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다이아몬드 24">
                <a:extLst>
                  <a:ext uri="{FF2B5EF4-FFF2-40B4-BE49-F238E27FC236}">
                    <a16:creationId xmlns:a16="http://schemas.microsoft.com/office/drawing/2014/main" id="{B36B3EBF-3D65-D1BA-B4EE-E819410E2F6E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65DC04FB-2D8F-4AA7-9FA4-EEEBD20F00CE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188C9CFE-20E2-16F0-4D77-8EC0A48C0163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CDC4F3A-DA79-05E8-E4BC-9583218C7FAA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6F0D360C-9C91-9426-75E2-94A4E1CAD6F3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4740D6AB-8B1F-5BA5-0F8E-15D8A8361285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F3EDE62C-C396-8A86-BDDF-B5DAF36F3AC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9364069D-291C-99F9-BFB1-EDD76DB406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15CB8FB3-6BB5-B2A9-DE6F-CB5D29BE300E}"/>
              </a:ext>
            </a:extLst>
          </p:cNvPr>
          <p:cNvGrpSpPr/>
          <p:nvPr/>
        </p:nvGrpSpPr>
        <p:grpSpPr>
          <a:xfrm>
            <a:off x="294838" y="852150"/>
            <a:ext cx="2391610" cy="169277"/>
            <a:chOff x="300038" y="457598"/>
            <a:chExt cx="2391610" cy="169277"/>
          </a:xfrm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D0B12742-A49B-E852-587B-B80F300DC062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D4E6244E-4A1E-34B8-3291-1BC8C47F16F8}"/>
                </a:ext>
              </a:extLst>
            </p:cNvPr>
            <p:cNvSpPr txBox="1"/>
            <p:nvPr/>
          </p:nvSpPr>
          <p:spPr>
            <a:xfrm>
              <a:off x="471488" y="457598"/>
              <a:ext cx="2220160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가을의 분위기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가 은은히 느껴지는 클래스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8D695E23-E105-B0F4-ED46-9EDED15A1BDA}"/>
              </a:ext>
            </a:extLst>
          </p:cNvPr>
          <p:cNvSpPr txBox="1"/>
          <p:nvPr/>
        </p:nvSpPr>
        <p:spPr>
          <a:xfrm>
            <a:off x="765800" y="1306522"/>
            <a:ext cx="22685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이펙트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스킬명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등으로 가을의 분위기 형성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054F90E7-3B02-7880-CEE2-AE310E4C5ADE}"/>
              </a:ext>
            </a:extLst>
          </p:cNvPr>
          <p:cNvGrpSpPr/>
          <p:nvPr/>
        </p:nvGrpSpPr>
        <p:grpSpPr>
          <a:xfrm>
            <a:off x="2011028" y="3866808"/>
            <a:ext cx="8169944" cy="1684670"/>
            <a:chOff x="2126556" y="4329609"/>
            <a:chExt cx="8169944" cy="1684670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4E7C109-8BFE-03CA-4BDC-10F591CA8DEC}"/>
                </a:ext>
              </a:extLst>
            </p:cNvPr>
            <p:cNvSpPr txBox="1"/>
            <p:nvPr/>
          </p:nvSpPr>
          <p:spPr>
            <a:xfrm>
              <a:off x="3648968" y="5568003"/>
              <a:ext cx="5125121" cy="446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* 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이후</a:t>
              </a:r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추가될 스페셜리스트의 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또 다른 신규 클래스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를 </a:t>
              </a:r>
              <a:r>
                <a:rPr lang="en-US" altLang="ko-KR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‘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겨울</a:t>
              </a:r>
              <a:r>
                <a:rPr lang="en-US" altLang="ko-KR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’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의 분위기가 느껴지는 클래스로 기획할 수 있습니다</a:t>
              </a:r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  <a:p>
              <a:endParaRPr lang="en-US" altLang="ko-KR" sz="500" dirty="0">
                <a:solidFill>
                  <a:schemeClr val="bg1">
                    <a:lumMod val="50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* </a:t>
              </a:r>
              <a:r>
                <a:rPr lang="en-US" altLang="ko-KR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4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계절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을 컨셉으로 활용하면 스페셜리스트의 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자연과 소통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하는 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독특한 컨셉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을 더욱 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강조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할 수 있습니다</a:t>
              </a:r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</p:txBody>
        </p: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6A9039DA-E545-7F6C-2726-838ED657FC33}"/>
                </a:ext>
              </a:extLst>
            </p:cNvPr>
            <p:cNvGrpSpPr/>
            <p:nvPr/>
          </p:nvGrpSpPr>
          <p:grpSpPr>
            <a:xfrm>
              <a:off x="2126556" y="4329609"/>
              <a:ext cx="8169944" cy="1157750"/>
              <a:chOff x="2126556" y="4329609"/>
              <a:chExt cx="8169944" cy="1157750"/>
            </a:xfrm>
          </p:grpSpPr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65767709-248A-9C69-2EF7-7E2829301374}"/>
                  </a:ext>
                </a:extLst>
              </p:cNvPr>
              <p:cNvSpPr/>
              <p:nvPr/>
            </p:nvSpPr>
            <p:spPr>
              <a:xfrm>
                <a:off x="2126556" y="4329609"/>
                <a:ext cx="8169944" cy="115775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C1B1B"/>
                </a:solidFill>
                <a:prstDash val="solid"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49C6312E-0F12-3C66-7D74-60EB920C1A42}"/>
                  </a:ext>
                </a:extLst>
              </p:cNvPr>
              <p:cNvSpPr txBox="1"/>
              <p:nvPr/>
            </p:nvSpPr>
            <p:spPr>
              <a:xfrm>
                <a:off x="2789758" y="4585319"/>
                <a:ext cx="6843541" cy="646331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스페셜리스트는 자연과 소통하는 컨셉의 클래스입니다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. 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‘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도화가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’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는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봄을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, ‘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기상술사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’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는 여름을 떠올리게 하는 분위기를 가지고 있습니다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.</a:t>
                </a:r>
              </a:p>
              <a:p>
                <a:pPr algn="ctr"/>
                <a:endPara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algn="ctr"/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따라서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, 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스페셜리스트의</a:t>
                </a:r>
                <a:r>
                  <a:rPr lang="ko-KR" altLang="en-US" sz="1200" dirty="0">
                    <a:solidFill>
                      <a:srgbClr val="F2784B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 신규 클래스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는 스킬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, 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이펙트 등으로 </a:t>
                </a:r>
                <a:r>
                  <a:rPr lang="en-US" altLang="ko-KR" sz="1600" dirty="0">
                    <a:solidFill>
                      <a:srgbClr val="F2784B"/>
                    </a:solidFill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“</a:t>
                </a:r>
                <a:r>
                  <a:rPr lang="ko-KR" altLang="en-US" sz="1600" dirty="0">
                    <a:solidFill>
                      <a:srgbClr val="F2784B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가을</a:t>
                </a:r>
                <a:r>
                  <a:rPr lang="en-US" altLang="ko-KR" sz="1600" dirty="0">
                    <a:solidFill>
                      <a:srgbClr val="F2784B"/>
                    </a:solidFill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”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의 분위기를 선사하는 클래스입니다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83412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2190</TotalTime>
  <Words>932</Words>
  <Application>Microsoft Office PowerPoint</Application>
  <PresentationFormat>와이드스크린</PresentationFormat>
  <Paragraphs>260</Paragraphs>
  <Slides>19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8" baseType="lpstr">
      <vt:lpstr>맑은 고딕</vt:lpstr>
      <vt:lpstr>빛의 계승자 Bold</vt:lpstr>
      <vt:lpstr>페이퍼로지 5 Medium</vt:lpstr>
      <vt:lpstr>페이퍼로지 6 SemiBold</vt:lpstr>
      <vt:lpstr>페이퍼로지 7 Bold</vt:lpstr>
      <vt:lpstr>페이퍼로지 9 Black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16</cp:revision>
  <dcterms:created xsi:type="dcterms:W3CDTF">2024-11-19T19:33:02Z</dcterms:created>
  <dcterms:modified xsi:type="dcterms:W3CDTF">2024-11-25T19:19:15Z</dcterms:modified>
</cp:coreProperties>
</file>

<file path=docProps/thumbnail.jpeg>
</file>